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0.4391891891891892</c:v>
                </c:pt>
                <c:pt idx="1">
                  <c:v>0.56081081081081086</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0.02</c:v>
                </c:pt>
                <c:pt idx="1">
                  <c:v>0</c:v>
                </c:pt>
                <c:pt idx="2">
                  <c:v>0</c:v>
                </c:pt>
                <c:pt idx="3">
                  <c:v>0</c:v>
                </c:pt>
                <c:pt idx="4">
                  <c:v>6.6666666666666671E-3</c:v>
                </c:pt>
                <c:pt idx="5">
                  <c:v>0.97333333333333338</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7.1144477520829206</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0.97483482644921171</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0.44017188475961166</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0.12271663051445802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1.2811441447534015</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0.12271663051445802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0.44017188475961166</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0.22865796647747239</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7.1144477520829206</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CUMBERLAND INFIRMARY (-)</c:v>
                </c:pt>
                <c:pt idx="2">
                  <c:v>PENRITH HOSPITAL (-)</c:v>
                </c:pt>
                <c:pt idx="3">
                  <c:v>WEST CUMBERLAND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CUMBERLAND INFIRMARY (-)</c:v>
                </c:pt>
                <c:pt idx="2">
                  <c:v>PENRITH HOSPITAL (-)</c:v>
                </c:pt>
                <c:pt idx="3">
                  <c:v>WEST CUMBERLAND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CUMBERLAND INFIRMARY (-)</c:v>
                </c:pt>
                <c:pt idx="2">
                  <c:v>PENRITH HOSPITAL (-)</c:v>
                </c:pt>
                <c:pt idx="3">
                  <c:v>WEST CUMBERLAND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CUMBERLAND INFIRMARY (-)</c:v>
                </c:pt>
                <c:pt idx="2">
                  <c:v>PENRITH HOSPITAL (-)</c:v>
                </c:pt>
                <c:pt idx="3">
                  <c:v>WEST CUMBERLAND HOSPITAL (-)</c:v>
                </c:pt>
              </c:strCache>
            </c:strRef>
          </c:cat>
          <c:val>
            <c:numRef>
              <c:f>Sheet1!$G$2:$G$5</c:f>
              <c:numCache>
                <c:formatCode>0.0;;</c:formatCode>
                <c:ptCount val="4"/>
                <c:pt idx="0">
                  <c:v>7.2461086822689946</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CUMBERLAND INFIRMARY (-)</c:v>
                </c:pt>
                <c:pt idx="2">
                  <c:v>PENRITH HOSPITAL (-)</c:v>
                </c:pt>
                <c:pt idx="3">
                  <c:v>WEST CUMBERLAND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CUMBERLAND INFIRMARY (-)</c:v>
                </c:pt>
                <c:pt idx="2">
                  <c:v>PENRITH HOSPITAL (-)</c:v>
                </c:pt>
                <c:pt idx="3">
                  <c:v>WEST CUMBERLAND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CUMBERLAND INFIRMARY (-)</c:v>
                </c:pt>
                <c:pt idx="2">
                  <c:v>PENRITH HOSPITAL (-)</c:v>
                </c:pt>
                <c:pt idx="3">
                  <c:v>WEST CUMBERLAND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2.7538913177310054</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CUMBERLAND INFIRMARY (50)</c:v>
                </c:pt>
                <c:pt idx="2">
                  <c:v>PENRITH HOSPITAL (-)</c:v>
                </c:pt>
                <c:pt idx="3">
                  <c:v>WEST CUMBERLAND HOSPITAL (40)</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CUMBERLAND INFIRMARY (50)</c:v>
                </c:pt>
                <c:pt idx="2">
                  <c:v>PENRITH HOSPITAL (-)</c:v>
                </c:pt>
                <c:pt idx="3">
                  <c:v>WEST CUMBERLAND HOSPITAL (40)</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CUMBERLAND INFIRMARY (50)</c:v>
                </c:pt>
                <c:pt idx="2">
                  <c:v>PENRITH HOSPITAL (-)</c:v>
                </c:pt>
                <c:pt idx="3">
                  <c:v>WEST CUMBERLAND HOSPITAL (40)</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CUMBERLAND INFIRMARY (50)</c:v>
                </c:pt>
                <c:pt idx="2">
                  <c:v>PENRITH HOSPITAL (-)</c:v>
                </c:pt>
                <c:pt idx="3">
                  <c:v>WEST CUMBERLAND HOSPITAL (40)</c:v>
                </c:pt>
              </c:strCache>
            </c:strRef>
          </c:cat>
          <c:val>
            <c:numRef>
              <c:f>Sheet1!$G$2:$G$5</c:f>
              <c:numCache>
                <c:formatCode>0.0;;</c:formatCode>
                <c:ptCount val="4"/>
                <c:pt idx="0">
                  <c:v>8.7367445375893791</c:v>
                </c:pt>
                <c:pt idx="1">
                  <c:v>8.9705498213842372</c:v>
                </c:pt>
                <c:pt idx="2">
                  <c:v>0</c:v>
                </c:pt>
                <c:pt idx="3">
                  <c:v>8.2007887949974432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CUMBERLAND INFIRMARY (50)</c:v>
                </c:pt>
                <c:pt idx="2">
                  <c:v>PENRITH HOSPITAL (-)</c:v>
                </c:pt>
                <c:pt idx="3">
                  <c:v>WEST CUMBERLAND HOSPITAL (40)</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CUMBERLAND INFIRMARY (50)</c:v>
                </c:pt>
                <c:pt idx="2">
                  <c:v>PENRITH HOSPITAL (-)</c:v>
                </c:pt>
                <c:pt idx="3">
                  <c:v>WEST CUMBERLAND HOSPITAL (40)</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CUMBERLAND INFIRMARY (50)</c:v>
                </c:pt>
                <c:pt idx="2">
                  <c:v>PENRITH HOSPITAL (-)</c:v>
                </c:pt>
                <c:pt idx="3">
                  <c:v>WEST CUMBERLAND HOSPITAL (40)</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1.2632554624106209</c:v>
                </c:pt>
                <c:pt idx="1">
                  <c:v>1.0294501786157628</c:v>
                </c:pt>
                <c:pt idx="2">
                  <c:v>0</c:v>
                </c:pt>
                <c:pt idx="3">
                  <c:v>1.7992112050025568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(106)</c:v>
                </c:pt>
                <c:pt idx="1">
                  <c:v>CUMBERLAND INFIRMARY (57)</c:v>
                </c:pt>
                <c:pt idx="2">
                  <c:v>PENRITH HOSPITAL (-)</c:v>
                </c:pt>
                <c:pt idx="3">
                  <c:v>WEST CUMBERLAND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(106)</c:v>
                </c:pt>
                <c:pt idx="1">
                  <c:v>CUMBERLAND INFIRMARY (57)</c:v>
                </c:pt>
                <c:pt idx="2">
                  <c:v>PENRITH HOSPITAL (-)</c:v>
                </c:pt>
                <c:pt idx="3">
                  <c:v>WEST CUMBERLAND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(106)</c:v>
                </c:pt>
                <c:pt idx="1">
                  <c:v>CUMBERLAND INFIRMARY (57)</c:v>
                </c:pt>
                <c:pt idx="2">
                  <c:v>PENRITH HOSPITAL (-)</c:v>
                </c:pt>
                <c:pt idx="3">
                  <c:v>WEST CUMBERLAND HOSPITAL (45)</c:v>
                </c:pt>
              </c:strCache>
            </c:strRef>
          </c:cat>
          <c:val>
            <c:numRef>
              <c:f>Sheet1!$F$2:$F$5</c:f>
              <c:numCache>
                <c:formatCode>0.0;;</c:formatCode>
                <c:ptCount val="4"/>
                <c:pt idx="0">
                  <c:v>0</c:v>
                </c:pt>
                <c:pt idx="1">
                  <c:v>8.1724205004098511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(106)</c:v>
                </c:pt>
                <c:pt idx="1">
                  <c:v>CUMBERLAND INFIRMARY (57)</c:v>
                </c:pt>
                <c:pt idx="2">
                  <c:v>PENRITH HOSPITAL (-)</c:v>
                </c:pt>
                <c:pt idx="3">
                  <c:v>WEST CUMBERLAND HOSPITAL (45)</c:v>
                </c:pt>
              </c:strCache>
            </c:strRef>
          </c:cat>
          <c:val>
            <c:numRef>
              <c:f>Sheet1!$G$2:$G$5</c:f>
              <c:numCache>
                <c:formatCode>0.0;;</c:formatCode>
                <c:ptCount val="4"/>
                <c:pt idx="0">
                  <c:v>9.0381988708391141</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(106)</c:v>
                </c:pt>
                <c:pt idx="1">
                  <c:v>CUMBERLAND INFIRMARY (57)</c:v>
                </c:pt>
                <c:pt idx="2">
                  <c:v>PENRITH HOSPITAL (-)</c:v>
                </c:pt>
                <c:pt idx="3">
                  <c:v>WEST CUMBERLAND HOSPITAL (45)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(106)</c:v>
                </c:pt>
                <c:pt idx="1">
                  <c:v>CUMBERLAND INFIRMARY (57)</c:v>
                </c:pt>
                <c:pt idx="2">
                  <c:v>PENRITH HOSPITAL (-)</c:v>
                </c:pt>
                <c:pt idx="3">
                  <c:v>WEST CUMBERLAND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(106)</c:v>
                </c:pt>
                <c:pt idx="1">
                  <c:v>CUMBERLAND INFIRMARY (57)</c:v>
                </c:pt>
                <c:pt idx="2">
                  <c:v>PENRITH HOSPITAL (-)</c:v>
                </c:pt>
                <c:pt idx="3">
                  <c:v>WEST CUMBERLAND HOSPITAL (45)</c:v>
                </c:pt>
              </c:strCache>
            </c:strRef>
          </c:cat>
          <c:val>
            <c:numRef>
              <c:f>Sheet1!$J$2:$J$5</c:f>
              <c:numCache>
                <c:formatCode>0.0;;</c:formatCode>
                <c:ptCount val="4"/>
                <c:pt idx="0">
                  <c:v>0</c:v>
                </c:pt>
                <c:pt idx="1">
                  <c:v>0</c:v>
                </c:pt>
                <c:pt idx="2">
                  <c:v>0</c:v>
                </c:pt>
                <c:pt idx="3">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0.96180112916088589</c:v>
                </c:pt>
                <c:pt idx="1">
                  <c:v>1.8275794995901489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(98)</c:v>
                </c:pt>
                <c:pt idx="1">
                  <c:v>CUMBERLAND INFIRMARY (54)</c:v>
                </c:pt>
                <c:pt idx="2">
                  <c:v>PENRITH HOSPITAL (-)</c:v>
                </c:pt>
                <c:pt idx="3">
                  <c:v>WEST CUMBERLAND HOSPITAL (42)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(98)</c:v>
                </c:pt>
                <c:pt idx="1">
                  <c:v>CUMBERLAND INFIRMARY (54)</c:v>
                </c:pt>
                <c:pt idx="2">
                  <c:v>PENRITH HOSPITAL (-)</c:v>
                </c:pt>
                <c:pt idx="3">
                  <c:v>WEST CUMBERLAND HOSPITAL (42)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(98)</c:v>
                </c:pt>
                <c:pt idx="1">
                  <c:v>CUMBERLAND INFIRMARY (54)</c:v>
                </c:pt>
                <c:pt idx="2">
                  <c:v>PENRITH HOSPITAL (-)</c:v>
                </c:pt>
                <c:pt idx="3">
                  <c:v>WEST CUMBERLAND HOSPITAL (42)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(98)</c:v>
                </c:pt>
                <c:pt idx="1">
                  <c:v>CUMBERLAND INFIRMARY (54)</c:v>
                </c:pt>
                <c:pt idx="2">
                  <c:v>PENRITH HOSPITAL (-)</c:v>
                </c:pt>
                <c:pt idx="3">
                  <c:v>WEST CUMBERLAND HOSPITAL (42)</c:v>
                </c:pt>
              </c:strCache>
            </c:strRef>
          </c:cat>
          <c:val>
            <c:numRef>
              <c:f>Sheet1!$G$2:$G$5</c:f>
              <c:numCache>
                <c:formatCode>0.0;;</c:formatCode>
                <c:ptCount val="4"/>
                <c:pt idx="0">
                  <c:v>0</c:v>
                </c:pt>
                <c:pt idx="1">
                  <c:v>8.1890175283189102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(98)</c:v>
                </c:pt>
                <c:pt idx="1">
                  <c:v>CUMBERLAND INFIRMARY (54)</c:v>
                </c:pt>
                <c:pt idx="2">
                  <c:v>PENRITH HOSPITAL (-)</c:v>
                </c:pt>
                <c:pt idx="3">
                  <c:v>WEST CUMBERLAND HOSPITAL (42)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(98)</c:v>
                </c:pt>
                <c:pt idx="1">
                  <c:v>CUMBERLAND INFIRMARY (54)</c:v>
                </c:pt>
                <c:pt idx="2">
                  <c:v>PENRITH HOSPITAL (-)</c:v>
                </c:pt>
                <c:pt idx="3">
                  <c:v>WEST CUMBERLAND HOSPITAL (42)</c:v>
                </c:pt>
              </c:strCache>
            </c:strRef>
          </c:cat>
          <c:val>
            <c:numRef>
              <c:f>Sheet1!$I$2:$I$5</c:f>
              <c:numCache>
                <c:formatCode>0.0;;</c:formatCode>
                <c:ptCount val="4"/>
                <c:pt idx="0">
                  <c:v>8.4575370916543875</c:v>
                </c:pt>
                <c:pt idx="1">
                  <c:v>0</c:v>
                </c:pt>
                <c:pt idx="2">
                  <c:v>0</c:v>
                </c:pt>
                <c:pt idx="3">
                  <c:v>8.6945323011865039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(98)</c:v>
                </c:pt>
                <c:pt idx="1">
                  <c:v>CUMBERLAND INFIRMARY (54)</c:v>
                </c:pt>
                <c:pt idx="2">
                  <c:v>PENRITH HOSPITAL (-)</c:v>
                </c:pt>
                <c:pt idx="3">
                  <c:v>WEST CUMBERLAND HOSPITAL (42)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1.5424629083456125</c:v>
                </c:pt>
                <c:pt idx="1">
                  <c:v>1.8109824716810898</c:v>
                </c:pt>
                <c:pt idx="2">
                  <c:v>0</c:v>
                </c:pt>
                <c:pt idx="3">
                  <c:v>1.3054676988134961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(86)</c:v>
                </c:pt>
                <c:pt idx="2">
                  <c:v>PENRITH HOSPITAL (-)</c:v>
                </c:pt>
                <c:pt idx="3">
                  <c:v>WEST CUMBERLAND HOSPITAL (54)</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(86)</c:v>
                </c:pt>
                <c:pt idx="2">
                  <c:v>PENRITH HOSPITAL (-)</c:v>
                </c:pt>
                <c:pt idx="3">
                  <c:v>WEST CUMBERLAND HOSPITAL (54)</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(86)</c:v>
                </c:pt>
                <c:pt idx="2">
                  <c:v>PENRITH HOSPITAL (-)</c:v>
                </c:pt>
                <c:pt idx="3">
                  <c:v>WEST CUMBERLAND HOSPITAL (54)</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(86)</c:v>
                </c:pt>
                <c:pt idx="2">
                  <c:v>PENRITH HOSPITAL (-)</c:v>
                </c:pt>
                <c:pt idx="3">
                  <c:v>WEST CUMBERLAND HOSPITAL (54)</c:v>
                </c:pt>
              </c:strCache>
            </c:strRef>
          </c:cat>
          <c:val>
            <c:numRef>
              <c:f>Sheet1!$G$2:$G$5</c:f>
              <c:numCache>
                <c:formatCode>0.0;;</c:formatCode>
                <c:ptCount val="4"/>
                <c:pt idx="0">
                  <c:v>9.5474384396168421</c:v>
                </c:pt>
                <c:pt idx="1">
                  <c:v>9.3886319759630332</c:v>
                </c:pt>
                <c:pt idx="2">
                  <c:v>0</c:v>
                </c:pt>
                <c:pt idx="3">
                  <c:v>9.7654021726369304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(86)</c:v>
                </c:pt>
                <c:pt idx="2">
                  <c:v>PENRITH HOSPITAL (-)</c:v>
                </c:pt>
                <c:pt idx="3">
                  <c:v>WEST CUMBERLAND HOSPITAL (54)</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(86)</c:v>
                </c:pt>
                <c:pt idx="2">
                  <c:v>PENRITH HOSPITAL (-)</c:v>
                </c:pt>
                <c:pt idx="3">
                  <c:v>WEST CUMBERLAND HOSPITAL (54)</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(86)</c:v>
                </c:pt>
                <c:pt idx="2">
                  <c:v>PENRITH HOSPITAL (-)</c:v>
                </c:pt>
                <c:pt idx="3">
                  <c:v>WEST CUMBERLAND HOSPITAL (54)</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0.45256156038315787</c:v>
                </c:pt>
                <c:pt idx="1">
                  <c:v>0.61136802403696677</c:v>
                </c:pt>
                <c:pt idx="2">
                  <c:v>0</c:v>
                </c:pt>
                <c:pt idx="3">
                  <c:v>0.23459782736306956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CUMBERLAND INFIRMARY (88)</c:v>
                </c:pt>
                <c:pt idx="2">
                  <c:v>PENRITH HOSPITAL (-)</c:v>
                </c:pt>
                <c:pt idx="3">
                  <c:v>WEST CUMBERLAND HOSPITAL (54)</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CUMBERLAND INFIRMARY (88)</c:v>
                </c:pt>
                <c:pt idx="2">
                  <c:v>PENRITH HOSPITAL (-)</c:v>
                </c:pt>
                <c:pt idx="3">
                  <c:v>WEST CUMBERLAND HOSPITAL (54)</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CUMBERLAND INFIRMARY (88)</c:v>
                </c:pt>
                <c:pt idx="2">
                  <c:v>PENRITH HOSPITAL (-)</c:v>
                </c:pt>
                <c:pt idx="3">
                  <c:v>WEST CUMBERLAND HOSPITAL (54)</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CUMBERLAND INFIRMARY (88)</c:v>
                </c:pt>
                <c:pt idx="2">
                  <c:v>PENRITH HOSPITAL (-)</c:v>
                </c:pt>
                <c:pt idx="3">
                  <c:v>WEST CUMBERLAND HOSPITAL (54)</c:v>
                </c:pt>
              </c:strCache>
            </c:strRef>
          </c:cat>
          <c:val>
            <c:numRef>
              <c:f>Sheet1!$G$2:$G$5</c:f>
              <c:numCache>
                <c:formatCode>0.0;;</c:formatCode>
                <c:ptCount val="4"/>
                <c:pt idx="0">
                  <c:v>0</c:v>
                </c:pt>
                <c:pt idx="1">
                  <c:v>9.3556186926876386</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CUMBERLAND INFIRMARY (88)</c:v>
                </c:pt>
                <c:pt idx="2">
                  <c:v>PENRITH HOSPITAL (-)</c:v>
                </c:pt>
                <c:pt idx="3">
                  <c:v>WEST CUMBERLAND HOSPITAL (54)</c:v>
                </c:pt>
              </c:strCache>
            </c:strRef>
          </c:cat>
          <c:val>
            <c:numRef>
              <c:f>Sheet1!$H$2:$H$5</c:f>
              <c:numCache>
                <c:formatCode>0.0;;</c:formatCode>
                <c:ptCount val="4"/>
                <c:pt idx="0">
                  <c:v>9.4843833144680509</c:v>
                </c:pt>
                <c:pt idx="1">
                  <c:v>0</c:v>
                </c:pt>
                <c:pt idx="2">
                  <c:v>0</c:v>
                </c:pt>
                <c:pt idx="3">
                  <c:v>9.6457275847542494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CUMBERLAND INFIRMARY (88)</c:v>
                </c:pt>
                <c:pt idx="2">
                  <c:v>PENRITH HOSPITAL (-)</c:v>
                </c:pt>
                <c:pt idx="3">
                  <c:v>WEST CUMBERLAND HOSPITAL (54)</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CUMBERLAND INFIRMARY (88)</c:v>
                </c:pt>
                <c:pt idx="2">
                  <c:v>PENRITH HOSPITAL (-)</c:v>
                </c:pt>
                <c:pt idx="3">
                  <c:v>WEST CUMBERLAND HOSPITAL (54)</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0.51561668553194906</c:v>
                </c:pt>
                <c:pt idx="1">
                  <c:v>0.64438130731236143</c:v>
                </c:pt>
                <c:pt idx="2">
                  <c:v>0</c:v>
                </c:pt>
                <c:pt idx="3">
                  <c:v>0.35427241524575059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0.2068965517241379</c:v>
                </c:pt>
                <c:pt idx="1">
                  <c:v>0.7931034482758621</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Sheet1!$H$2:$H$5</c:f>
              <c:numCache>
                <c:formatCode>0.0;;</c:formatCode>
                <c:ptCount val="4"/>
                <c:pt idx="0">
                  <c:v>0</c:v>
                </c:pt>
                <c:pt idx="1">
                  <c:v>8.5590111607019406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Sheet1!$I$2:$I$5</c:f>
              <c:numCache>
                <c:formatCode>0.0;;</c:formatCode>
                <c:ptCount val="4"/>
                <c:pt idx="0">
                  <c:v>8.6871161548600853</c:v>
                </c:pt>
                <c:pt idx="1">
                  <c:v>0</c:v>
                </c:pt>
                <c:pt idx="2">
                  <c:v>0</c:v>
                </c:pt>
                <c:pt idx="3">
                  <c:v>8.8322831235380193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1.3128838451399147</c:v>
                </c:pt>
                <c:pt idx="1">
                  <c:v>1.4409888392980594</c:v>
                </c:pt>
                <c:pt idx="2">
                  <c:v>0</c:v>
                </c:pt>
                <c:pt idx="3">
                  <c:v>1.1677168764619807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(86)</c:v>
                </c:pt>
                <c:pt idx="1">
                  <c:v>CUMBERLAND INFIRMARY (54)</c:v>
                </c:pt>
                <c:pt idx="2">
                  <c:v>PENRITH HOSPITAL (-)</c:v>
                </c:pt>
                <c:pt idx="3">
                  <c:v>WEST CUMBERLAND HOSPITAL (31)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(86)</c:v>
                </c:pt>
                <c:pt idx="1">
                  <c:v>CUMBERLAND INFIRMARY (54)</c:v>
                </c:pt>
                <c:pt idx="2">
                  <c:v>PENRITH HOSPITAL (-)</c:v>
                </c:pt>
                <c:pt idx="3">
                  <c:v>WEST CUMBERLAND HOSPITAL (31)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(86)</c:v>
                </c:pt>
                <c:pt idx="1">
                  <c:v>CUMBERLAND INFIRMARY (54)</c:v>
                </c:pt>
                <c:pt idx="2">
                  <c:v>PENRITH HOSPITAL (-)</c:v>
                </c:pt>
                <c:pt idx="3">
                  <c:v>WEST CUMBERLAND HOSPITAL (31)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(86)</c:v>
                </c:pt>
                <c:pt idx="1">
                  <c:v>CUMBERLAND INFIRMARY (54)</c:v>
                </c:pt>
                <c:pt idx="2">
                  <c:v>PENRITH HOSPITAL (-)</c:v>
                </c:pt>
                <c:pt idx="3">
                  <c:v>WEST CUMBERLAND HOSPITAL (31)</c:v>
                </c:pt>
              </c:strCache>
            </c:strRef>
          </c:cat>
          <c:val>
            <c:numRef>
              <c:f>Sheet1!$G$2:$G$5</c:f>
              <c:numCache>
                <c:formatCode>0.0;;</c:formatCode>
                <c:ptCount val="4"/>
                <c:pt idx="0">
                  <c:v>0</c:v>
                </c:pt>
                <c:pt idx="1">
                  <c:v>0</c:v>
                </c:pt>
                <c:pt idx="2">
                  <c:v>0</c:v>
                </c:pt>
                <c:pt idx="3">
                  <c:v>8.5186627055093602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(86)</c:v>
                </c:pt>
                <c:pt idx="1">
                  <c:v>CUMBERLAND INFIRMARY (54)</c:v>
                </c:pt>
                <c:pt idx="2">
                  <c:v>PENRITH HOSPITAL (-)</c:v>
                </c:pt>
                <c:pt idx="3">
                  <c:v>WEST CUMBERLAND HOSPITAL (31)</c:v>
                </c:pt>
              </c:strCache>
            </c:strRef>
          </c:cat>
          <c:val>
            <c:numRef>
              <c:f>Sheet1!$H$2:$H$5</c:f>
              <c:numCache>
                <c:formatCode>0.0;;</c:formatCode>
                <c:ptCount val="4"/>
                <c:pt idx="0">
                  <c:v>8.9159322087422179</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(86)</c:v>
                </c:pt>
                <c:pt idx="1">
                  <c:v>CUMBERLAND INFIRMARY (54)</c:v>
                </c:pt>
                <c:pt idx="2">
                  <c:v>PENRITH HOSPITAL (-)</c:v>
                </c:pt>
                <c:pt idx="3">
                  <c:v>WEST CUMBERLAND HOSPITAL (31)</c:v>
                </c:pt>
              </c:strCache>
            </c:strRef>
          </c:cat>
          <c:val>
            <c:numRef>
              <c:f>Sheet1!$I$2:$I$5</c:f>
              <c:numCache>
                <c:formatCode>0.0;;</c:formatCode>
                <c:ptCount val="4"/>
                <c:pt idx="0">
                  <c:v>0</c:v>
                </c:pt>
                <c:pt idx="1">
                  <c:v>9.0775519884407334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(86)</c:v>
                </c:pt>
                <c:pt idx="1">
                  <c:v>CUMBERLAND INFIRMARY (54)</c:v>
                </c:pt>
                <c:pt idx="2">
                  <c:v>PENRITH HOSPITAL (-)</c:v>
                </c:pt>
                <c:pt idx="3">
                  <c:v>WEST CUMBERLAND HOSPITAL (31)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1.0840677912577821</c:v>
                </c:pt>
                <c:pt idx="1">
                  <c:v>0.92244801155926659</c:v>
                </c:pt>
                <c:pt idx="2">
                  <c:v>0</c:v>
                </c:pt>
                <c:pt idx="3">
                  <c:v>1.4813372944906398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(90)</c:v>
                </c:pt>
                <c:pt idx="2">
                  <c:v>PENRITH HOSPITAL (-)</c:v>
                </c:pt>
                <c:pt idx="3">
                  <c:v>WEST CUMBERLAND HOSPITAL (53)</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(90)</c:v>
                </c:pt>
                <c:pt idx="2">
                  <c:v>PENRITH HOSPITAL (-)</c:v>
                </c:pt>
                <c:pt idx="3">
                  <c:v>WEST CUMBERLAND HOSPITAL (53)</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(90)</c:v>
                </c:pt>
                <c:pt idx="2">
                  <c:v>PENRITH HOSPITAL (-)</c:v>
                </c:pt>
                <c:pt idx="3">
                  <c:v>WEST CUMBERLAND HOSPITAL (53)</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(90)</c:v>
                </c:pt>
                <c:pt idx="2">
                  <c:v>PENRITH HOSPITAL (-)</c:v>
                </c:pt>
                <c:pt idx="3">
                  <c:v>WEST CUMBERLAND HOSPITAL (53)</c:v>
                </c:pt>
              </c:strCache>
            </c:strRef>
          </c:cat>
          <c:val>
            <c:numRef>
              <c:f>Sheet1!$G$2:$G$5</c:f>
              <c:numCache>
                <c:formatCode>0.0;;</c:formatCode>
                <c:ptCount val="4"/>
                <c:pt idx="0">
                  <c:v>0</c:v>
                </c:pt>
                <c:pt idx="1">
                  <c:v>0</c:v>
                </c:pt>
                <c:pt idx="2">
                  <c:v>0</c:v>
                </c:pt>
                <c:pt idx="3">
                  <c:v>9.2415247901655651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(90)</c:v>
                </c:pt>
                <c:pt idx="2">
                  <c:v>PENRITH HOSPITAL (-)</c:v>
                </c:pt>
                <c:pt idx="3">
                  <c:v>WEST CUMBERLAND HOSPITAL (53)</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(90)</c:v>
                </c:pt>
                <c:pt idx="2">
                  <c:v>PENRITH HOSPITAL (-)</c:v>
                </c:pt>
                <c:pt idx="3">
                  <c:v>WEST CUMBERLAND HOSPITAL (53)</c:v>
                </c:pt>
              </c:strCache>
            </c:strRef>
          </c:cat>
          <c:val>
            <c:numRef>
              <c:f>Sheet1!$I$2:$I$5</c:f>
              <c:numCache>
                <c:formatCode>0.0;;</c:formatCode>
                <c:ptCount val="4"/>
                <c:pt idx="0">
                  <c:v>9.3414471679063595</c:v>
                </c:pt>
                <c:pt idx="1">
                  <c:v>9.3692356638290661</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(90)</c:v>
                </c:pt>
                <c:pt idx="2">
                  <c:v>PENRITH HOSPITAL (-)</c:v>
                </c:pt>
                <c:pt idx="3">
                  <c:v>WEST CUMBERLAND HOSPITAL (53)</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0.65855283209364046</c:v>
                </c:pt>
                <c:pt idx="1">
                  <c:v>0.63076433617093386</c:v>
                </c:pt>
                <c:pt idx="2">
                  <c:v>0</c:v>
                </c:pt>
                <c:pt idx="3">
                  <c:v>0.75847520983443495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(89)</c:v>
                </c:pt>
                <c:pt idx="2">
                  <c:v>PENRITH HOSPITAL (-)</c:v>
                </c:pt>
                <c:pt idx="3">
                  <c:v>WEST CUMBERLAND HOSPITAL (52)</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(89)</c:v>
                </c:pt>
                <c:pt idx="2">
                  <c:v>PENRITH HOSPITAL (-)</c:v>
                </c:pt>
                <c:pt idx="3">
                  <c:v>WEST CUMBERLAND HOSPITAL (52)</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(89)</c:v>
                </c:pt>
                <c:pt idx="2">
                  <c:v>PENRITH HOSPITAL (-)</c:v>
                </c:pt>
                <c:pt idx="3">
                  <c:v>WEST CUMBERLAND HOSPITAL (52)</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(89)</c:v>
                </c:pt>
                <c:pt idx="2">
                  <c:v>PENRITH HOSPITAL (-)</c:v>
                </c:pt>
                <c:pt idx="3">
                  <c:v>WEST CUMBERLAND HOSPITAL (52)</c:v>
                </c:pt>
              </c:strCache>
            </c:strRef>
          </c:cat>
          <c:val>
            <c:numRef>
              <c:f>Sheet1!$G$2:$G$5</c:f>
              <c:numCache>
                <c:formatCode>0.0;;</c:formatCode>
                <c:ptCount val="4"/>
                <c:pt idx="0">
                  <c:v>9.0117167968912515</c:v>
                </c:pt>
                <c:pt idx="1">
                  <c:v>8.7886077001885763</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(89)</c:v>
                </c:pt>
                <c:pt idx="2">
                  <c:v>PENRITH HOSPITAL (-)</c:v>
                </c:pt>
                <c:pt idx="3">
                  <c:v>WEST CUMBERLAND HOSPITAL (52)</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(89)</c:v>
                </c:pt>
                <c:pt idx="2">
                  <c:v>PENRITH HOSPITAL (-)</c:v>
                </c:pt>
                <c:pt idx="3">
                  <c:v>WEST CUMBERLAND HOSPITAL (52)</c:v>
                </c:pt>
              </c:strCache>
            </c:strRef>
          </c:cat>
          <c:val>
            <c:numRef>
              <c:f>Sheet1!$I$2:$I$5</c:f>
              <c:numCache>
                <c:formatCode>0.0;;</c:formatCode>
                <c:ptCount val="4"/>
                <c:pt idx="0">
                  <c:v>0</c:v>
                </c:pt>
                <c:pt idx="1">
                  <c:v>0</c:v>
                </c:pt>
                <c:pt idx="2">
                  <c:v>0</c:v>
                </c:pt>
                <c:pt idx="3">
                  <c:v>9.3140447782309135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(89)</c:v>
                </c:pt>
                <c:pt idx="2">
                  <c:v>PENRITH HOSPITAL (-)</c:v>
                </c:pt>
                <c:pt idx="3">
                  <c:v>WEST CUMBERLAND HOSPITAL (52)</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0.98828320310874851</c:v>
                </c:pt>
                <c:pt idx="1">
                  <c:v>1.2113922998114237</c:v>
                </c:pt>
                <c:pt idx="2">
                  <c:v>0</c:v>
                </c:pt>
                <c:pt idx="3">
                  <c:v>0.68595522176908652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Sheet1!$G$2:$G$5</c:f>
              <c:numCache>
                <c:formatCode>0.0;;</c:formatCode>
                <c:ptCount val="4"/>
                <c:pt idx="0">
                  <c:v>9.2601413516111446</c:v>
                </c:pt>
                <c:pt idx="1">
                  <c:v>9.2249172537003918</c:v>
                </c:pt>
                <c:pt idx="2">
                  <c:v>0</c:v>
                </c:pt>
                <c:pt idx="3">
                  <c:v>9.266405026800328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0.7398586483888554</c:v>
                </c:pt>
                <c:pt idx="1">
                  <c:v>0.77508274629960816</c:v>
                </c:pt>
                <c:pt idx="2">
                  <c:v>0</c:v>
                </c:pt>
                <c:pt idx="3">
                  <c:v>0.73359497319967204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(87)</c:v>
                </c:pt>
                <c:pt idx="2">
                  <c:v>PENRITH HOSPITAL (-)</c:v>
                </c:pt>
                <c:pt idx="3">
                  <c:v>WEST CUMBERLAND HOSPITAL (53)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(87)</c:v>
                </c:pt>
                <c:pt idx="2">
                  <c:v>PENRITH HOSPITAL (-)</c:v>
                </c:pt>
                <c:pt idx="3">
                  <c:v>WEST CUMBERLAND HOSPITAL (53)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(87)</c:v>
                </c:pt>
                <c:pt idx="2">
                  <c:v>PENRITH HOSPITAL (-)</c:v>
                </c:pt>
                <c:pt idx="3">
                  <c:v>WEST CUMBERLAND HOSPITAL (53)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(87)</c:v>
                </c:pt>
                <c:pt idx="2">
                  <c:v>PENRITH HOSPITAL (-)</c:v>
                </c:pt>
                <c:pt idx="3">
                  <c:v>WEST CUMBERLAND HOSPITAL (53)</c:v>
                </c:pt>
              </c:strCache>
            </c:strRef>
          </c:cat>
          <c:val>
            <c:numRef>
              <c:f>Sheet1!$G$2:$G$5</c:f>
              <c:numCache>
                <c:formatCode>0.0;;</c:formatCode>
                <c:ptCount val="4"/>
                <c:pt idx="0">
                  <c:v>0</c:v>
                </c:pt>
                <c:pt idx="1">
                  <c:v>8.9588495225940239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(87)</c:v>
                </c:pt>
                <c:pt idx="2">
                  <c:v>PENRITH HOSPITAL (-)</c:v>
                </c:pt>
                <c:pt idx="3">
                  <c:v>WEST CUMBERLAND HOSPITAL (53)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(87)</c:v>
                </c:pt>
                <c:pt idx="2">
                  <c:v>PENRITH HOSPITAL (-)</c:v>
                </c:pt>
                <c:pt idx="3">
                  <c:v>WEST CUMBERLAND HOSPITAL (53)</c:v>
                </c:pt>
              </c:strCache>
            </c:strRef>
          </c:cat>
          <c:val>
            <c:numRef>
              <c:f>Sheet1!$I$2:$I$5</c:f>
              <c:numCache>
                <c:formatCode>0.0;;</c:formatCode>
                <c:ptCount val="4"/>
                <c:pt idx="0">
                  <c:v>9.1686484750992765</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(87)</c:v>
                </c:pt>
                <c:pt idx="2">
                  <c:v>PENRITH HOSPITAL (-)</c:v>
                </c:pt>
                <c:pt idx="3">
                  <c:v>WEST CUMBERLAND HOSPITAL (53)</c:v>
                </c:pt>
              </c:strCache>
            </c:strRef>
          </c:cat>
          <c:val>
            <c:numRef>
              <c:f>Sheet1!$J$2:$J$5</c:f>
              <c:numCache>
                <c:formatCode>0.0;;</c:formatCode>
                <c:ptCount val="4"/>
                <c:pt idx="0">
                  <c:v>0</c:v>
                </c:pt>
                <c:pt idx="1">
                  <c:v>0</c:v>
                </c:pt>
                <c:pt idx="2">
                  <c:v>0</c:v>
                </c:pt>
                <c:pt idx="3">
                  <c:v>9.4666609043563259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0.8313515249007235</c:v>
                </c:pt>
                <c:pt idx="1">
                  <c:v>1.0411504774059761</c:v>
                </c:pt>
                <c:pt idx="2">
                  <c:v>0</c:v>
                </c:pt>
                <c:pt idx="3">
                  <c:v>0.5333390956436741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Sheet1!$G$2:$G$5</c:f>
              <c:numCache>
                <c:formatCode>0.0;;</c:formatCode>
                <c:ptCount val="4"/>
                <c:pt idx="0">
                  <c:v>0</c:v>
                </c:pt>
                <c:pt idx="1">
                  <c:v>9.5553983819989465</c:v>
                </c:pt>
                <c:pt idx="2">
                  <c:v>0</c:v>
                </c:pt>
                <c:pt idx="3">
                  <c:v>9.6596846706859765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Sheet1!$I$2:$I$5</c:f>
              <c:numCache>
                <c:formatCode>0.0;;</c:formatCode>
                <c:ptCount val="4"/>
                <c:pt idx="0">
                  <c:v>9.6137803403268745</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0.38621965967312555</c:v>
                </c:pt>
                <c:pt idx="1">
                  <c:v>0.44460161800105347</c:v>
                </c:pt>
                <c:pt idx="2">
                  <c:v>0</c:v>
                </c:pt>
                <c:pt idx="3">
                  <c:v>0.34031532931402353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Sheet1!$G$2:$G$5</c:f>
              <c:numCache>
                <c:formatCode>0.0;;</c:formatCode>
                <c:ptCount val="4"/>
                <c:pt idx="0">
                  <c:v>0</c:v>
                </c:pt>
                <c:pt idx="1">
                  <c:v>9.1603721911604907</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Sheet1!$I$2:$I$5</c:f>
              <c:numCache>
                <c:formatCode>0.0;;</c:formatCode>
                <c:ptCount val="4"/>
                <c:pt idx="0">
                  <c:v>9.3387765229228599</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Sheet1!$J$2:$J$5</c:f>
              <c:numCache>
                <c:formatCode>0.0;;</c:formatCode>
                <c:ptCount val="4"/>
                <c:pt idx="0">
                  <c:v>0</c:v>
                </c:pt>
                <c:pt idx="1">
                  <c:v>0</c:v>
                </c:pt>
                <c:pt idx="2">
                  <c:v>0</c:v>
                </c:pt>
                <c:pt idx="3">
                  <c:v>9.5974860078906321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0.66122347707714013</c:v>
                </c:pt>
                <c:pt idx="1">
                  <c:v>0.83962780883950927</c:v>
                </c:pt>
                <c:pt idx="2">
                  <c:v>0</c:v>
                </c:pt>
                <c:pt idx="3">
                  <c:v>0.40251399210936789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(124)</c:v>
                </c:pt>
                <c:pt idx="1">
                  <c:v>CUMBERLAND INFIRMARY (77)</c:v>
                </c:pt>
                <c:pt idx="2">
                  <c:v>PENRITH HOSPITAL (-)</c:v>
                </c:pt>
                <c:pt idx="3">
                  <c:v>WEST CUMBERLAND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(124)</c:v>
                </c:pt>
                <c:pt idx="1">
                  <c:v>CUMBERLAND INFIRMARY (77)</c:v>
                </c:pt>
                <c:pt idx="2">
                  <c:v>PENRITH HOSPITAL (-)</c:v>
                </c:pt>
                <c:pt idx="3">
                  <c:v>WEST CUMBERLAND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(124)</c:v>
                </c:pt>
                <c:pt idx="1">
                  <c:v>CUMBERLAND INFIRMARY (77)</c:v>
                </c:pt>
                <c:pt idx="2">
                  <c:v>PENRITH HOSPITAL (-)</c:v>
                </c:pt>
                <c:pt idx="3">
                  <c:v>WEST CUMBERLAND HOSPITAL (45)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(124)</c:v>
                </c:pt>
                <c:pt idx="1">
                  <c:v>CUMBERLAND INFIRMARY (77)</c:v>
                </c:pt>
                <c:pt idx="2">
                  <c:v>PENRITH HOSPITAL (-)</c:v>
                </c:pt>
                <c:pt idx="3">
                  <c:v>WEST CUMBERLAND HOSPITAL (45)</c:v>
                </c:pt>
              </c:strCache>
            </c:strRef>
          </c:cat>
          <c:val>
            <c:numRef>
              <c:f>Sheet1!$G$2:$G$5</c:f>
              <c:numCache>
                <c:formatCode>0.0;;</c:formatCode>
                <c:ptCount val="4"/>
                <c:pt idx="0">
                  <c:v>0</c:v>
                </c:pt>
                <c:pt idx="1">
                  <c:v>6.8943847833945862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(124)</c:v>
                </c:pt>
                <c:pt idx="1">
                  <c:v>CUMBERLAND INFIRMARY (77)</c:v>
                </c:pt>
                <c:pt idx="2">
                  <c:v>PENRITH HOSPITAL (-)</c:v>
                </c:pt>
                <c:pt idx="3">
                  <c:v>WEST CUMBERLAND HOSPITAL (45)</c:v>
                </c:pt>
              </c:strCache>
            </c:strRef>
          </c:cat>
          <c:val>
            <c:numRef>
              <c:f>Sheet1!$H$2:$H$5</c:f>
              <c:numCache>
                <c:formatCode>0.0;;</c:formatCode>
                <c:ptCount val="4"/>
                <c:pt idx="0">
                  <c:v>7.1966409397332516</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(124)</c:v>
                </c:pt>
                <c:pt idx="1">
                  <c:v>CUMBERLAND INFIRMARY (77)</c:v>
                </c:pt>
                <c:pt idx="2">
                  <c:v>PENRITH HOSPITAL (-)</c:v>
                </c:pt>
                <c:pt idx="3">
                  <c:v>WEST CUMBERLAND HOSPITAL (45)</c:v>
                </c:pt>
              </c:strCache>
            </c:strRef>
          </c:cat>
          <c:val>
            <c:numRef>
              <c:f>Sheet1!$I$2:$I$5</c:f>
              <c:numCache>
                <c:formatCode>0.0;;</c:formatCode>
                <c:ptCount val="4"/>
                <c:pt idx="0">
                  <c:v>0</c:v>
                </c:pt>
                <c:pt idx="1">
                  <c:v>0</c:v>
                </c:pt>
                <c:pt idx="2">
                  <c:v>0</c:v>
                </c:pt>
                <c:pt idx="3">
                  <c:v>7.5461719588317271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(124)</c:v>
                </c:pt>
                <c:pt idx="1">
                  <c:v>CUMBERLAND INFIRMARY (77)</c:v>
                </c:pt>
                <c:pt idx="2">
                  <c:v>PENRITH HOSPITAL (-)</c:v>
                </c:pt>
                <c:pt idx="3">
                  <c:v>WEST CUMBERLAND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2.8033590602667484</c:v>
                </c:pt>
                <c:pt idx="1">
                  <c:v>3.1056152166054138</c:v>
                </c:pt>
                <c:pt idx="2">
                  <c:v>0</c:v>
                </c:pt>
                <c:pt idx="3">
                  <c:v>2.4538280411682729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(134)</c:v>
                </c:pt>
                <c:pt idx="1">
                  <c:v>CUMBERLAND INFIRMARY (84)</c:v>
                </c:pt>
                <c:pt idx="2">
                  <c:v>PENRITH HOSPITAL (-)</c:v>
                </c:pt>
                <c:pt idx="3">
                  <c:v>WEST CUMBERLAND HOSPITAL (46)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(134)</c:v>
                </c:pt>
                <c:pt idx="1">
                  <c:v>CUMBERLAND INFIRMARY (84)</c:v>
                </c:pt>
                <c:pt idx="2">
                  <c:v>PENRITH HOSPITAL (-)</c:v>
                </c:pt>
                <c:pt idx="3">
                  <c:v>WEST CUMBERLAND HOSPITAL (46)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(134)</c:v>
                </c:pt>
                <c:pt idx="1">
                  <c:v>CUMBERLAND INFIRMARY (84)</c:v>
                </c:pt>
                <c:pt idx="2">
                  <c:v>PENRITH HOSPITAL (-)</c:v>
                </c:pt>
                <c:pt idx="3">
                  <c:v>WEST CUMBERLAND HOSPITAL (46)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(134)</c:v>
                </c:pt>
                <c:pt idx="1">
                  <c:v>CUMBERLAND INFIRMARY (84)</c:v>
                </c:pt>
                <c:pt idx="2">
                  <c:v>PENRITH HOSPITAL (-)</c:v>
                </c:pt>
                <c:pt idx="3">
                  <c:v>WEST CUMBERLAND HOSPITAL (46)</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(134)</c:v>
                </c:pt>
                <c:pt idx="1">
                  <c:v>CUMBERLAND INFIRMARY (84)</c:v>
                </c:pt>
                <c:pt idx="2">
                  <c:v>PENRITH HOSPITAL (-)</c:v>
                </c:pt>
                <c:pt idx="3">
                  <c:v>WEST CUMBERLAND HOSPITAL (46)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(134)</c:v>
                </c:pt>
                <c:pt idx="1">
                  <c:v>CUMBERLAND INFIRMARY (84)</c:v>
                </c:pt>
                <c:pt idx="2">
                  <c:v>PENRITH HOSPITAL (-)</c:v>
                </c:pt>
                <c:pt idx="3">
                  <c:v>WEST CUMBERLAND HOSPITAL (46)</c:v>
                </c:pt>
              </c:strCache>
            </c:strRef>
          </c:cat>
          <c:val>
            <c:numRef>
              <c:f>Sheet1!$I$2:$I$5</c:f>
              <c:numCache>
                <c:formatCode>0.0;;</c:formatCode>
                <c:ptCount val="4"/>
                <c:pt idx="0">
                  <c:v>0</c:v>
                </c:pt>
                <c:pt idx="1">
                  <c:v>8.5243683390033915</c:v>
                </c:pt>
                <c:pt idx="2">
                  <c:v>0</c:v>
                </c:pt>
                <c:pt idx="3">
                  <c:v>8.8120250232080011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(134)</c:v>
                </c:pt>
                <c:pt idx="1">
                  <c:v>CUMBERLAND INFIRMARY (84)</c:v>
                </c:pt>
                <c:pt idx="2">
                  <c:v>PENRITH HOSPITAL (-)</c:v>
                </c:pt>
                <c:pt idx="3">
                  <c:v>WEST CUMBERLAND HOSPITAL (46)</c:v>
                </c:pt>
              </c:strCache>
            </c:strRef>
          </c:cat>
          <c:val>
            <c:numRef>
              <c:f>Sheet1!$J$2:$J$5</c:f>
              <c:numCache>
                <c:formatCode>0.0;;</c:formatCode>
                <c:ptCount val="4"/>
                <c:pt idx="0">
                  <c:v>8.6298163651646931</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1.3701836348353069</c:v>
                </c:pt>
                <c:pt idx="1">
                  <c:v>1.4756316609966085</c:v>
                </c:pt>
                <c:pt idx="2">
                  <c:v>0</c:v>
                </c:pt>
                <c:pt idx="3">
                  <c:v>1.1879749767919989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10</c:v>
                </c:pt>
                <c:pt idx="2">
                  <c:v>11</c:v>
                </c:pt>
                <c:pt idx="3">
                  <c:v>35</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Sheet1!$G$2:$G$5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Sheet1!$H$2:$H$5</c:f>
              <c:numCache>
                <c:formatCode>0.0;;</c:formatCode>
                <c:ptCount val="4"/>
                <c:pt idx="0">
                  <c:v>0</c:v>
                </c:pt>
                <c:pt idx="1">
                  <c:v>0</c:v>
                </c:pt>
                <c:pt idx="2">
                  <c:v>0</c:v>
                </c:pt>
                <c:pt idx="3">
                  <c:v>9.4963639753869113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Sheet1!$I$2:$I$5</c:f>
              <c:numCache>
                <c:formatCode>0.0;;</c:formatCode>
                <c:ptCount val="4"/>
                <c:pt idx="0">
                  <c:v>9.5129654664949346</c:v>
                </c:pt>
                <c:pt idx="1">
                  <c:v>9.4894177430530817</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CUMBERLAND INFIRMARY (90)</c:v>
                </c:pt>
                <c:pt idx="2">
                  <c:v>PENRITH HOSPITAL (-)</c:v>
                </c:pt>
                <c:pt idx="3">
                  <c:v>WEST CUMBERLAND HOSPITAL (54)</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0.48703453350506543</c:v>
                </c:pt>
                <c:pt idx="1">
                  <c:v>0.51058225694691828</c:v>
                </c:pt>
                <c:pt idx="2">
                  <c:v>0</c:v>
                </c:pt>
                <c:pt idx="3">
                  <c:v>0.50363602461308865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(90)</c:v>
                </c:pt>
                <c:pt idx="2">
                  <c:v>PENRITH HOSPITAL (-)</c:v>
                </c:pt>
                <c:pt idx="3">
                  <c:v>WEST CUMBERLAND HOSPITAL (54)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(90)</c:v>
                </c:pt>
                <c:pt idx="2">
                  <c:v>PENRITH HOSPITAL (-)</c:v>
                </c:pt>
                <c:pt idx="3">
                  <c:v>WEST CUMBERLAND HOSPITAL (54)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(90)</c:v>
                </c:pt>
                <c:pt idx="2">
                  <c:v>PENRITH HOSPITAL (-)</c:v>
                </c:pt>
                <c:pt idx="3">
                  <c:v>WEST CUMBERLAND HOSPITAL (54)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(90)</c:v>
                </c:pt>
                <c:pt idx="2">
                  <c:v>PENRITH HOSPITAL (-)</c:v>
                </c:pt>
                <c:pt idx="3">
                  <c:v>WEST CUMBERLAND HOSPITAL (54)</c:v>
                </c:pt>
              </c:strCache>
            </c:strRef>
          </c:cat>
          <c:val>
            <c:numRef>
              <c:f>Sheet1!$G$2:$G$5</c:f>
              <c:numCache>
                <c:formatCode>0.0;;</c:formatCode>
                <c:ptCount val="4"/>
                <c:pt idx="0">
                  <c:v>6.7414083419023578</c:v>
                </c:pt>
                <c:pt idx="1">
                  <c:v>6.5755654411106814</c:v>
                </c:pt>
                <c:pt idx="2">
                  <c:v>0</c:v>
                </c:pt>
                <c:pt idx="3">
                  <c:v>7.0186709444587514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(90)</c:v>
                </c:pt>
                <c:pt idx="2">
                  <c:v>PENRITH HOSPITAL (-)</c:v>
                </c:pt>
                <c:pt idx="3">
                  <c:v>WEST CUMBERLAND HOSPITAL (54)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(90)</c:v>
                </c:pt>
                <c:pt idx="2">
                  <c:v>PENRITH HOSPITAL (-)</c:v>
                </c:pt>
                <c:pt idx="3">
                  <c:v>WEST CUMBERLAND HOSPITAL (54)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CUMBERLAND INFIRMARY (90)</c:v>
                </c:pt>
                <c:pt idx="2">
                  <c:v>PENRITH HOSPITAL (-)</c:v>
                </c:pt>
                <c:pt idx="3">
                  <c:v>WEST CUMBERLAND HOSPITAL (54)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3.2585916580976422</c:v>
                </c:pt>
                <c:pt idx="1">
                  <c:v>3.4244345588893186</c:v>
                </c:pt>
                <c:pt idx="2">
                  <c:v>0</c:v>
                </c:pt>
                <c:pt idx="3">
                  <c:v>2.9813290555412486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CUMBERLAND INFIRMARY (82)</c:v>
                </c:pt>
                <c:pt idx="2">
                  <c:v>PENRITH HOSPITAL (-)</c:v>
                </c:pt>
                <c:pt idx="3">
                  <c:v>WEST CUMBERLAND HOSPITAL (50)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CUMBERLAND INFIRMARY (82)</c:v>
                </c:pt>
                <c:pt idx="2">
                  <c:v>PENRITH HOSPITAL (-)</c:v>
                </c:pt>
                <c:pt idx="3">
                  <c:v>WEST CUMBERLAND HOSPITAL (50)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CUMBERLAND INFIRMARY (82)</c:v>
                </c:pt>
                <c:pt idx="2">
                  <c:v>PENRITH HOSPITAL (-)</c:v>
                </c:pt>
                <c:pt idx="3">
                  <c:v>WEST CUMBERLAND HOSPITAL (50)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CUMBERLAND INFIRMARY (82)</c:v>
                </c:pt>
                <c:pt idx="2">
                  <c:v>PENRITH HOSPITAL (-)</c:v>
                </c:pt>
                <c:pt idx="3">
                  <c:v>WEST CUMBERLAND HOSPITAL (50)</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CUMBERLAND INFIRMARY (82)</c:v>
                </c:pt>
                <c:pt idx="2">
                  <c:v>PENRITH HOSPITAL (-)</c:v>
                </c:pt>
                <c:pt idx="3">
                  <c:v>WEST CUMBERLAND HOSPITAL (50)</c:v>
                </c:pt>
              </c:strCache>
            </c:strRef>
          </c:cat>
          <c:val>
            <c:numRef>
              <c:f>Sheet1!$H$2:$H$5</c:f>
              <c:numCache>
                <c:formatCode>0.0;;</c:formatCode>
                <c:ptCount val="4"/>
                <c:pt idx="0">
                  <c:v>0</c:v>
                </c:pt>
                <c:pt idx="1">
                  <c:v>8.3753529162392191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CUMBERLAND INFIRMARY (82)</c:v>
                </c:pt>
                <c:pt idx="2">
                  <c:v>PENRITH HOSPITAL (-)</c:v>
                </c:pt>
                <c:pt idx="3">
                  <c:v>WEST CUMBERLAND HOSPITAL (50)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CUMBERLAND INFIRMARY (82)</c:v>
                </c:pt>
                <c:pt idx="2">
                  <c:v>PENRITH HOSPITAL (-)</c:v>
                </c:pt>
                <c:pt idx="3">
                  <c:v>WEST CUMBERLAND HOSPITAL (50)</c:v>
                </c:pt>
              </c:strCache>
            </c:strRef>
          </c:cat>
          <c:val>
            <c:numRef>
              <c:f>Sheet1!$J$2:$J$5</c:f>
              <c:numCache>
                <c:formatCode>0.0;;</c:formatCode>
                <c:ptCount val="4"/>
                <c:pt idx="0">
                  <c:v>8.7914485564436191</c:v>
                </c:pt>
                <c:pt idx="1">
                  <c:v>0</c:v>
                </c:pt>
                <c:pt idx="2">
                  <c:v>0</c:v>
                </c:pt>
                <c:pt idx="3">
                  <c:v>9.4834195239995243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1.2085514435563809</c:v>
                </c:pt>
                <c:pt idx="1">
                  <c:v>1.6246470837607809</c:v>
                </c:pt>
                <c:pt idx="2">
                  <c:v>0</c:v>
                </c:pt>
                <c:pt idx="3">
                  <c:v>0.51658047600047574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CUMBERLAND INFIRMARY (90)</c:v>
                </c:pt>
                <c:pt idx="2">
                  <c:v>PENRITH HOSPITAL (-)</c:v>
                </c:pt>
                <c:pt idx="3">
                  <c:v>WEST CUMBERLAND HOSPITAL (52)</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CUMBERLAND INFIRMARY (90)</c:v>
                </c:pt>
                <c:pt idx="2">
                  <c:v>PENRITH HOSPITAL (-)</c:v>
                </c:pt>
                <c:pt idx="3">
                  <c:v>WEST CUMBERLAND HOSPITAL (52)</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CUMBERLAND INFIRMARY (90)</c:v>
                </c:pt>
                <c:pt idx="2">
                  <c:v>PENRITH HOSPITAL (-)</c:v>
                </c:pt>
                <c:pt idx="3">
                  <c:v>WEST CUMBERLAND HOSPITAL (52)</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CUMBERLAND INFIRMARY (90)</c:v>
                </c:pt>
                <c:pt idx="2">
                  <c:v>PENRITH HOSPITAL (-)</c:v>
                </c:pt>
                <c:pt idx="3">
                  <c:v>WEST CUMBERLAND HOSPITAL (52)</c:v>
                </c:pt>
              </c:strCache>
            </c:strRef>
          </c:cat>
          <c:val>
            <c:numRef>
              <c:f>Sheet1!$G$2:$G$5</c:f>
              <c:numCache>
                <c:formatCode>0.0;;</c:formatCode>
                <c:ptCount val="4"/>
                <c:pt idx="0">
                  <c:v>0</c:v>
                </c:pt>
                <c:pt idx="1">
                  <c:v>7.7170890319294143</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CUMBERLAND INFIRMARY (90)</c:v>
                </c:pt>
                <c:pt idx="2">
                  <c:v>PENRITH HOSPITAL (-)</c:v>
                </c:pt>
                <c:pt idx="3">
                  <c:v>WEST CUMBERLAND HOSPITAL (52)</c:v>
                </c:pt>
              </c:strCache>
            </c:strRef>
          </c:cat>
          <c:val>
            <c:numRef>
              <c:f>Sheet1!$H$2:$H$5</c:f>
              <c:numCache>
                <c:formatCode>0.0;;</c:formatCode>
                <c:ptCount val="4"/>
                <c:pt idx="0">
                  <c:v>8.137987425979043</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CUMBERLAND INFIRMARY (90)</c:v>
                </c:pt>
                <c:pt idx="2">
                  <c:v>PENRITH HOSPITAL (-)</c:v>
                </c:pt>
                <c:pt idx="3">
                  <c:v>WEST CUMBERLAND HOSPITAL (52)</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CUMBERLAND INFIRMARY (90)</c:v>
                </c:pt>
                <c:pt idx="2">
                  <c:v>PENRITH HOSPITAL (-)</c:v>
                </c:pt>
                <c:pt idx="3">
                  <c:v>WEST CUMBERLAND HOSPITAL (52)</c:v>
                </c:pt>
              </c:strCache>
            </c:strRef>
          </c:cat>
          <c:val>
            <c:numRef>
              <c:f>Sheet1!$J$2:$J$5</c:f>
              <c:numCache>
                <c:formatCode>0.0;;</c:formatCode>
                <c:ptCount val="4"/>
                <c:pt idx="0">
                  <c:v>0</c:v>
                </c:pt>
                <c:pt idx="1">
                  <c:v>0</c:v>
                </c:pt>
                <c:pt idx="2">
                  <c:v>0</c:v>
                </c:pt>
                <c:pt idx="3">
                  <c:v>8.8222303706913703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1.862012574020957</c:v>
                </c:pt>
                <c:pt idx="1">
                  <c:v>2.2829109680705857</c:v>
                </c:pt>
                <c:pt idx="2">
                  <c:v>0</c:v>
                </c:pt>
                <c:pt idx="3">
                  <c:v>1.1777696293086297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(90)</c:v>
                </c:pt>
                <c:pt idx="2">
                  <c:v>PENRITH HOSPITAL (-)</c:v>
                </c:pt>
                <c:pt idx="3">
                  <c:v>WEST CUMBERLAND HOSPITAL (53)</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(90)</c:v>
                </c:pt>
                <c:pt idx="2">
                  <c:v>PENRITH HOSPITAL (-)</c:v>
                </c:pt>
                <c:pt idx="3">
                  <c:v>WEST CUMBERLAND HOSPITAL (53)</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(90)</c:v>
                </c:pt>
                <c:pt idx="2">
                  <c:v>PENRITH HOSPITAL (-)</c:v>
                </c:pt>
                <c:pt idx="3">
                  <c:v>WEST CUMBERLAND HOSPITAL (53)</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(90)</c:v>
                </c:pt>
                <c:pt idx="2">
                  <c:v>PENRITH HOSPITAL (-)</c:v>
                </c:pt>
                <c:pt idx="3">
                  <c:v>WEST CUMBERLAND HOSPITAL (53)</c:v>
                </c:pt>
              </c:strCache>
            </c:strRef>
          </c:cat>
          <c:val>
            <c:numRef>
              <c:f>Sheet1!$G$2:$G$5</c:f>
              <c:numCache>
                <c:formatCode>0.0;;</c:formatCode>
                <c:ptCount val="4"/>
                <c:pt idx="0">
                  <c:v>0</c:v>
                </c:pt>
                <c:pt idx="1">
                  <c:v>8.6870083253973149</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(90)</c:v>
                </c:pt>
                <c:pt idx="2">
                  <c:v>PENRITH HOSPITAL (-)</c:v>
                </c:pt>
                <c:pt idx="3">
                  <c:v>WEST CUMBERLAND HOSPITAL (53)</c:v>
                </c:pt>
              </c:strCache>
            </c:strRef>
          </c:cat>
          <c:val>
            <c:numRef>
              <c:f>Sheet1!$H$2:$H$5</c:f>
              <c:numCache>
                <c:formatCode>0.0;;</c:formatCode>
                <c:ptCount val="4"/>
                <c:pt idx="0">
                  <c:v>8.9250531817656302</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(90)</c:v>
                </c:pt>
                <c:pt idx="2">
                  <c:v>PENRITH HOSPITAL (-)</c:v>
                </c:pt>
                <c:pt idx="3">
                  <c:v>WEST CUMBERLAND HOSPITAL (53)</c:v>
                </c:pt>
              </c:strCache>
            </c:strRef>
          </c:cat>
          <c:val>
            <c:numRef>
              <c:f>Sheet1!$I$2:$I$5</c:f>
              <c:numCache>
                <c:formatCode>0.0;;</c:formatCode>
                <c:ptCount val="4"/>
                <c:pt idx="0">
                  <c:v>0</c:v>
                </c:pt>
                <c:pt idx="1">
                  <c:v>0</c:v>
                </c:pt>
                <c:pt idx="2">
                  <c:v>0</c:v>
                </c:pt>
                <c:pt idx="3">
                  <c:v>9.2899842334251375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(144)</c:v>
                </c:pt>
                <c:pt idx="1">
                  <c:v>CUMBERLAND INFIRMARY (90)</c:v>
                </c:pt>
                <c:pt idx="2">
                  <c:v>PENRITH HOSPITAL (-)</c:v>
                </c:pt>
                <c:pt idx="3">
                  <c:v>WEST CUMBERLAND HOSPITAL (53)</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1.0749468182343698</c:v>
                </c:pt>
                <c:pt idx="1">
                  <c:v>1.3129916746026851</c:v>
                </c:pt>
                <c:pt idx="2">
                  <c:v>0</c:v>
                </c:pt>
                <c:pt idx="3">
                  <c:v>0.71001576657486254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(142)</c:v>
                </c:pt>
                <c:pt idx="1">
                  <c:v>CUMBERLAND INFIRMARY (89)</c:v>
                </c:pt>
                <c:pt idx="2">
                  <c:v>PENRITH HOSPITAL (-)</c:v>
                </c:pt>
                <c:pt idx="3">
                  <c:v>WEST CUMBERLAND HOSPITAL (52)</c:v>
                </c:pt>
              </c:strCache>
            </c:strRef>
          </c:cat>
          <c:val>
            <c:numRef>
              <c:f>Sheet1!$D$2:$D$5</c:f>
              <c:numCache>
                <c:formatCode>0.0;;</c:formatCode>
                <c:ptCount val="4"/>
                <c:pt idx="0">
                  <c:v>0</c:v>
                </c:pt>
                <c:pt idx="1">
                  <c:v>4.8077986620147541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(142)</c:v>
                </c:pt>
                <c:pt idx="1">
                  <c:v>CUMBERLAND INFIRMARY (89)</c:v>
                </c:pt>
                <c:pt idx="2">
                  <c:v>PENRITH HOSPITAL (-)</c:v>
                </c:pt>
                <c:pt idx="3">
                  <c:v>WEST CUMBERLAND HOSPITAL (52)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(142)</c:v>
                </c:pt>
                <c:pt idx="1">
                  <c:v>CUMBERLAND INFIRMARY (89)</c:v>
                </c:pt>
                <c:pt idx="2">
                  <c:v>PENRITH HOSPITAL (-)</c:v>
                </c:pt>
                <c:pt idx="3">
                  <c:v>WEST CUMBERLAND HOSPITAL (52)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(142)</c:v>
                </c:pt>
                <c:pt idx="1">
                  <c:v>CUMBERLAND INFIRMARY (89)</c:v>
                </c:pt>
                <c:pt idx="2">
                  <c:v>PENRITH HOSPITAL (-)</c:v>
                </c:pt>
                <c:pt idx="3">
                  <c:v>WEST CUMBERLAND HOSPITAL (52)</c:v>
                </c:pt>
              </c:strCache>
            </c:strRef>
          </c:cat>
          <c:val>
            <c:numRef>
              <c:f>Sheet1!$G$2:$G$5</c:f>
              <c:numCache>
                <c:formatCode>0.0;;</c:formatCode>
                <c:ptCount val="4"/>
                <c:pt idx="0">
                  <c:v>6.7759084645600014</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(142)</c:v>
                </c:pt>
                <c:pt idx="1">
                  <c:v>CUMBERLAND INFIRMARY (89)</c:v>
                </c:pt>
                <c:pt idx="2">
                  <c:v>PENRITH HOSPITAL (-)</c:v>
                </c:pt>
                <c:pt idx="3">
                  <c:v>WEST CUMBERLAND HOSPITAL (52)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(142)</c:v>
                </c:pt>
                <c:pt idx="1">
                  <c:v>CUMBERLAND INFIRMARY (89)</c:v>
                </c:pt>
                <c:pt idx="2">
                  <c:v>PENRITH HOSPITAL (-)</c:v>
                </c:pt>
                <c:pt idx="3">
                  <c:v>WEST CUMBERLAND HOSPITAL (52)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(142)</c:v>
                </c:pt>
                <c:pt idx="1">
                  <c:v>CUMBERLAND INFIRMARY (89)</c:v>
                </c:pt>
                <c:pt idx="2">
                  <c:v>PENRITH HOSPITAL (-)</c:v>
                </c:pt>
                <c:pt idx="3">
                  <c:v>WEST CUMBERLAND HOSPITAL (52)</c:v>
                </c:pt>
              </c:strCache>
            </c:strRef>
          </c:cat>
          <c:val>
            <c:numRef>
              <c:f>Sheet1!$J$2:$J$5</c:f>
              <c:numCache>
                <c:formatCode>0.0;;</c:formatCode>
                <c:ptCount val="4"/>
                <c:pt idx="0">
                  <c:v>0</c:v>
                </c:pt>
                <c:pt idx="1">
                  <c:v>0</c:v>
                </c:pt>
                <c:pt idx="2">
                  <c:v>0</c:v>
                </c:pt>
                <c:pt idx="3">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3.2240915354399986</c:v>
                </c:pt>
                <c:pt idx="1">
                  <c:v>5.1922013379852459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(130)</c:v>
                </c:pt>
                <c:pt idx="1">
                  <c:v>CUMBERLAND INFIRMARY (82)</c:v>
                </c:pt>
                <c:pt idx="2">
                  <c:v>PENRITH HOSPITAL (-)</c:v>
                </c:pt>
                <c:pt idx="3">
                  <c:v>WEST CUMBERLAND HOSPITAL (48)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(130)</c:v>
                </c:pt>
                <c:pt idx="1">
                  <c:v>CUMBERLAND INFIRMARY (82)</c:v>
                </c:pt>
                <c:pt idx="2">
                  <c:v>PENRITH HOSPITAL (-)</c:v>
                </c:pt>
                <c:pt idx="3">
                  <c:v>WEST CUMBERLAND HOSPITAL (48)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(130)</c:v>
                </c:pt>
                <c:pt idx="1">
                  <c:v>CUMBERLAND INFIRMARY (82)</c:v>
                </c:pt>
                <c:pt idx="2">
                  <c:v>PENRITH HOSPITAL (-)</c:v>
                </c:pt>
                <c:pt idx="3">
                  <c:v>WEST CUMBERLAND HOSPITAL (48)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(130)</c:v>
                </c:pt>
                <c:pt idx="1">
                  <c:v>CUMBERLAND INFIRMARY (82)</c:v>
                </c:pt>
                <c:pt idx="2">
                  <c:v>PENRITH HOSPITAL (-)</c:v>
                </c:pt>
                <c:pt idx="3">
                  <c:v>WEST CUMBERLAND HOSPITAL (48)</c:v>
                </c:pt>
              </c:strCache>
            </c:strRef>
          </c:cat>
          <c:val>
            <c:numRef>
              <c:f>Sheet1!$G$2:$G$5</c:f>
              <c:numCache>
                <c:formatCode>0.0;;</c:formatCode>
                <c:ptCount val="4"/>
                <c:pt idx="0">
                  <c:v>0</c:v>
                </c:pt>
                <c:pt idx="1">
                  <c:v>8.436293607485208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(130)</c:v>
                </c:pt>
                <c:pt idx="1">
                  <c:v>CUMBERLAND INFIRMARY (82)</c:v>
                </c:pt>
                <c:pt idx="2">
                  <c:v>PENRITH HOSPITAL (-)</c:v>
                </c:pt>
                <c:pt idx="3">
                  <c:v>WEST CUMBERLAND HOSPITAL (48)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(130)</c:v>
                </c:pt>
                <c:pt idx="1">
                  <c:v>CUMBERLAND INFIRMARY (82)</c:v>
                </c:pt>
                <c:pt idx="2">
                  <c:v>PENRITH HOSPITAL (-)</c:v>
                </c:pt>
                <c:pt idx="3">
                  <c:v>WEST CUMBERLAND HOSPITAL (48)</c:v>
                </c:pt>
              </c:strCache>
            </c:strRef>
          </c:cat>
          <c:val>
            <c:numRef>
              <c:f>Sheet1!$I$2:$I$5</c:f>
              <c:numCache>
                <c:formatCode>0.0;;</c:formatCode>
                <c:ptCount val="4"/>
                <c:pt idx="0">
                  <c:v>8.6350744402638053</c:v>
                </c:pt>
                <c:pt idx="1">
                  <c:v>0</c:v>
                </c:pt>
                <c:pt idx="2">
                  <c:v>0</c:v>
                </c:pt>
                <c:pt idx="3">
                  <c:v>8.9771741700644281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(130)</c:v>
                </c:pt>
                <c:pt idx="1">
                  <c:v>CUMBERLAND INFIRMARY (82)</c:v>
                </c:pt>
                <c:pt idx="2">
                  <c:v>PENRITH HOSPITAL (-)</c:v>
                </c:pt>
                <c:pt idx="3">
                  <c:v>WEST CUMBERLAND HOSPITAL (48)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1.3649255597361947</c:v>
                </c:pt>
                <c:pt idx="1">
                  <c:v>1.563706392514792</c:v>
                </c:pt>
                <c:pt idx="2">
                  <c:v>0</c:v>
                </c:pt>
                <c:pt idx="3">
                  <c:v>1.0228258299355719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1">
                  <c:v>5.2356402497304746</c:v>
                </c:pt>
                <c:pt idx="2">
                  <c:v>6.8560318274389918</c:v>
                </c:pt>
                <c:pt idx="3">
                  <c:v>6.7750093302468848</c:v>
                </c:pt>
                <c:pt idx="4">
                  <c:v>6.6186029677711602</c:v>
                </c:pt>
                <c:pt idx="5">
                  <c:v>6.7062628682104606</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6.2756968856837494</c:v>
                </c:pt>
                <c:pt idx="1">
                  <c:v>7.1190319338296373</c:v>
                </c:pt>
                <c:pt idx="2">
                  <c:v>7.5035808067308736</c:v>
                </c:pt>
                <c:pt idx="3">
                  <c:v>7.3221777883326444</c:v>
                </c:pt>
                <c:pt idx="4">
                  <c:v>7.6254456881116788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5">
                  <c:v>8.6811944210075538</c:v>
                </c:pt>
                <c:pt idx="6">
                  <c:v>8.7809169817615373</c:v>
                </c:pt>
                <c:pt idx="7">
                  <c:v>9.2340933141028039</c:v>
                </c:pt>
                <c:pt idx="8">
                  <c:v>9.0263135258282929</c:v>
                </c:pt>
                <c:pt idx="9">
                  <c:v>9.1439602841728025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8</c:v>
                </c:pt>
                <c:pt idx="1">
                  <c:v>46</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1">
                  <c:v>7.9864280338795446</c:v>
                </c:pt>
                <c:pt idx="2">
                  <c:v>8.8059364851171598</c:v>
                </c:pt>
                <c:pt idx="3">
                  <c:v>9.1109928490162897</c:v>
                </c:pt>
                <c:pt idx="4">
                  <c:v>8.9694132689788528</c:v>
                </c:pt>
                <c:pt idx="5">
                  <c:v>9.2221489597743904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5">
                  <c:v>8.7345835847108031</c:v>
                </c:pt>
                <c:pt idx="6">
                  <c:v>8.9082056569133119</c:v>
                </c:pt>
                <c:pt idx="7">
                  <c:v>9.0773453561906301</c:v>
                </c:pt>
                <c:pt idx="8">
                  <c:v>9.0539272485407718</c:v>
                </c:pt>
                <c:pt idx="9">
                  <c:v>9.1733381256458344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5">
                  <c:v>8.6544637901280499</c:v>
                </c:pt>
                <c:pt idx="6">
                  <c:v>8.6169316449459625</c:v>
                </c:pt>
                <c:pt idx="7">
                  <c:v>8.3691946254811498</c:v>
                </c:pt>
                <c:pt idx="8">
                  <c:v>8.8444853313422982</c:v>
                </c:pt>
                <c:pt idx="9">
                  <c:v>8.9282620912324528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8.9765177882394056</c:v>
                </c:pt>
                <c:pt idx="1">
                  <c:v>8.7657553331142495</c:v>
                </c:pt>
                <c:pt idx="2">
                  <c:v>8.90042503499037</c:v>
                </c:pt>
                <c:pt idx="3">
                  <c:v>8.9152573677413756</c:v>
                </c:pt>
                <c:pt idx="4">
                  <c:v>9.3057089400070652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1">
                  <c:v>8.5944118196077817</c:v>
                </c:pt>
                <c:pt idx="2">
                  <c:v>9.0465842201302991</c:v>
                </c:pt>
                <c:pt idx="3">
                  <c:v>9.2078609447536248</c:v>
                </c:pt>
                <c:pt idx="4">
                  <c:v>8.845857213684349</c:v>
                </c:pt>
                <c:pt idx="5">
                  <c:v>9.2179249287490403</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5">
                  <c:v>9.1764832863676773</c:v>
                </c:pt>
                <c:pt idx="6">
                  <c:v>9.4563249619657892</c:v>
                </c:pt>
                <c:pt idx="7">
                  <c:v>9.2753476949428482</c:v>
                </c:pt>
                <c:pt idx="8">
                  <c:v>9.2877752429202776</c:v>
                </c:pt>
                <c:pt idx="9">
                  <c:v>9.5294826315705841</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8.7967348441133151</c:v>
                </c:pt>
                <c:pt idx="1">
                  <c:v>8.3130673514519096</c:v>
                </c:pt>
                <c:pt idx="2">
                  <c:v>8.6262889853482232</c:v>
                </c:pt>
                <c:pt idx="3">
                  <c:v>8.8400297171909372</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1">
                  <c:v>7.1307245313136578</c:v>
                </c:pt>
                <c:pt idx="2">
                  <c:v>7.9023032827720492</c:v>
                </c:pt>
                <c:pt idx="3">
                  <c:v>7.7863577911800101</c:v>
                </c:pt>
                <c:pt idx="4">
                  <c:v>8.0058017888879025</c:v>
                </c:pt>
                <c:pt idx="5">
                  <c:v>8.3081464868700419</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8.5288680021377488</c:v>
                </c:pt>
                <c:pt idx="1">
                  <c:v>9.1156436195333033</c:v>
                </c:pt>
                <c:pt idx="2">
                  <c:v>9.1447372787198837</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9.449070236976139</c:v>
                </c:pt>
                <c:pt idx="1">
                  <c:v>9.3866272363412211</c:v>
                </c:pt>
                <c:pt idx="2">
                  <c:v>9.2338040754728397</c:v>
                </c:pt>
                <c:pt idx="3">
                  <c:v>9.4775208774737596</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8.7914485564436191</c:v>
                </c:pt>
                <c:pt idx="1">
                  <c:v>7.5215400368483731</c:v>
                </c:pt>
                <c:pt idx="2">
                  <c:v>8.3081464868700419</c:v>
                </c:pt>
                <c:pt idx="3">
                  <c:v>8.7510123646010136</c:v>
                </c:pt>
                <c:pt idx="4">
                  <c:v>8.6871161548600853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7.3779482299368047</c:v>
                </c:pt>
                <c:pt idx="1">
                  <c:v>6.1530225076975773</c:v>
                </c:pt>
                <c:pt idx="2">
                  <c:v>7.3313148272089039</c:v>
                </c:pt>
                <c:pt idx="3">
                  <c:v>7.7773380362945304</c:v>
                </c:pt>
                <c:pt idx="4">
                  <c:v>7.7317462553218341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8.5162595466196702</c:v>
                </c:pt>
                <c:pt idx="1">
                  <c:v>8.8231121076757564</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5">
                  <c:v>8.6532449564531859</c:v>
                </c:pt>
                <c:pt idx="6">
                  <c:v>9.3625826371474581</c:v>
                </c:pt>
                <c:pt idx="7">
                  <c:v>8.6262219645264597</c:v>
                </c:pt>
                <c:pt idx="8">
                  <c:v>9.1382691359012522</c:v>
                </c:pt>
                <c:pt idx="9">
                  <c:v>8.7367445375893791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7.4119029625363551</c:v>
                </c:pt>
                <c:pt idx="1">
                  <c:v>8.506284798922529</c:v>
                </c:pt>
                <c:pt idx="2">
                  <c:v>8.0225933339601223</c:v>
                </c:pt>
                <c:pt idx="3">
                  <c:v>7.2461086822689946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8.2140091706010416</c:v>
                </c:pt>
                <c:pt idx="1">
                  <c:v>8.3386405503142278</c:v>
                </c:pt>
                <c:pt idx="2">
                  <c:v>8.4575370916543875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9.2616703825829827</c:v>
                </c:pt>
                <c:pt idx="1">
                  <c:v>9.0381988708391141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5">
                  <c:v>9.3638404507930488</c:v>
                </c:pt>
                <c:pt idx="6">
                  <c:v>9.0927556047187093</c:v>
                </c:pt>
                <c:pt idx="7">
                  <c:v>9.7938008074850096</c:v>
                </c:pt>
                <c:pt idx="8">
                  <c:v>9.4524737719006247</c:v>
                </c:pt>
                <c:pt idx="9">
                  <c:v>9.5474384396168421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3">
                  <c:v>8.4804320687655999</c:v>
                </c:pt>
                <c:pt idx="4">
                  <c:v>8.0833465943785505</c:v>
                </c:pt>
                <c:pt idx="5">
                  <c:v>8.2198803472638158</c:v>
                </c:pt>
                <c:pt idx="6">
                  <c:v>8.228353306344891</c:v>
                </c:pt>
                <c:pt idx="7">
                  <c:v>8.6871161548600853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5">
                  <c:v>9.3589197149263388</c:v>
                </c:pt>
                <c:pt idx="6">
                  <c:v>9.5050373660400815</c:v>
                </c:pt>
                <c:pt idx="7">
                  <c:v>9.3747733288999981</c:v>
                </c:pt>
                <c:pt idx="8">
                  <c:v>9.440994968946324</c:v>
                </c:pt>
                <c:pt idx="9">
                  <c:v>9.4843833144680509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1">
                  <c:v>8.9278331898508583</c:v>
                </c:pt>
                <c:pt idx="2">
                  <c:v>9.3361278026831034</c:v>
                </c:pt>
                <c:pt idx="3">
                  <c:v>8.6304227195175915</c:v>
                </c:pt>
                <c:pt idx="4">
                  <c:v>8.9119222856126008</c:v>
                </c:pt>
                <c:pt idx="5">
                  <c:v>9.3414471679063595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5">
                  <c:v>8.625684545633538</c:v>
                </c:pt>
                <c:pt idx="6">
                  <c:v>8.9947442154200701</c:v>
                </c:pt>
                <c:pt idx="7">
                  <c:v>8.6128726181944639</c:v>
                </c:pt>
                <c:pt idx="8">
                  <c:v>9.1464380048245744</c:v>
                </c:pt>
                <c:pt idx="9">
                  <c:v>8.9159322087422179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7.2255736380460354</c:v>
                </c:pt>
                <c:pt idx="1">
                  <c:v>6.7759084645600014</c:v>
                </c:pt>
                <c:pt idx="2">
                  <c:v>6.7062628682104606</c:v>
                </c:pt>
                <c:pt idx="3">
                  <c:v>7.2461086822689946</c:v>
                </c:pt>
                <c:pt idx="4">
                  <c:v>8.1563488410859737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8.4626817822581337</c:v>
                </c:pt>
                <c:pt idx="1">
                  <c:v>7.3882746238334187</c:v>
                </c:pt>
                <c:pt idx="2">
                  <c:v>7.0984121109983276</c:v>
                </c:pt>
                <c:pt idx="3">
                  <c:v>7.5627687641696664</c:v>
                </c:pt>
                <c:pt idx="4">
                  <c:v>8.3665113289442026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5">
                  <c:v>9.4148553362212901</c:v>
                </c:pt>
                <c:pt idx="6">
                  <c:v>9.7250310484790017</c:v>
                </c:pt>
                <c:pt idx="7">
                  <c:v>9.3502062005285147</c:v>
                </c:pt>
                <c:pt idx="8">
                  <c:v>9.2660769160833993</c:v>
                </c:pt>
                <c:pt idx="9">
                  <c:v>9.2601413516111446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8.8348455675389559</c:v>
                </c:pt>
                <c:pt idx="1">
                  <c:v>9.0117167968912515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5">
                  <c:v>9.489748830312994</c:v>
                </c:pt>
                <c:pt idx="6">
                  <c:v>9.7221413152229079</c:v>
                </c:pt>
                <c:pt idx="7">
                  <c:v>9.1778128961933891</c:v>
                </c:pt>
                <c:pt idx="8">
                  <c:v>9.3735463561073509</c:v>
                </c:pt>
                <c:pt idx="9">
                  <c:v>9.6137803403268745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1">
                  <c:v>8.7968695260501448</c:v>
                </c:pt>
                <c:pt idx="2">
                  <c:v>8.9781328702745871</c:v>
                </c:pt>
                <c:pt idx="3">
                  <c:v>8.728112483794666</c:v>
                </c:pt>
                <c:pt idx="4">
                  <c:v>9.0916109584112821</c:v>
                </c:pt>
                <c:pt idx="5">
                  <c:v>9.1686484750992765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1">
                  <c:v>6.8971683685561462</c:v>
                </c:pt>
                <c:pt idx="2">
                  <c:v>7.3797202109571156</c:v>
                </c:pt>
                <c:pt idx="3">
                  <c:v>7.3758958909614556</c:v>
                </c:pt>
                <c:pt idx="4">
                  <c:v>6.7336620615562</c:v>
                </c:pt>
                <c:pt idx="5">
                  <c:v>7.1966409397332516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5">
                  <c:v>9.2265359007678391</c:v>
                </c:pt>
                <c:pt idx="6">
                  <c:v>9.3511576567944701</c:v>
                </c:pt>
                <c:pt idx="7">
                  <c:v>9.0672042768665229</c:v>
                </c:pt>
                <c:pt idx="8">
                  <c:v>8.9965404184411799</c:v>
                </c:pt>
                <c:pt idx="9">
                  <c:v>9.3387765229228599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9.2255241975844697</c:v>
                </c:pt>
                <c:pt idx="1">
                  <c:v>9.4725395203688496</c:v>
                </c:pt>
                <c:pt idx="2">
                  <c:v>9.5129654664949346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8.2374621508630135</c:v>
                </c:pt>
                <c:pt idx="1">
                  <c:v>8.1512719843653123</c:v>
                </c:pt>
                <c:pt idx="2">
                  <c:v>7.5885531987734831</c:v>
                </c:pt>
                <c:pt idx="3">
                  <c:v>8.6298163651646931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1">
                  <c:v>8.9784200962013294</c:v>
                </c:pt>
                <c:pt idx="2">
                  <c:v>8.6887064552621336</c:v>
                </c:pt>
                <c:pt idx="3">
                  <c:v>8.3928965247954501</c:v>
                </c:pt>
                <c:pt idx="4">
                  <c:v>7.8042025896982468</c:v>
                </c:pt>
                <c:pt idx="5">
                  <c:v>8.7914485564436191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3">
                  <c:v>7.6113225943236262</c:v>
                </c:pt>
                <c:pt idx="4">
                  <c:v>6.7353139369247828</c:v>
                </c:pt>
                <c:pt idx="5">
                  <c:v>6.1408803891711488</c:v>
                </c:pt>
                <c:pt idx="6">
                  <c:v>5.8804901022306337</c:v>
                </c:pt>
                <c:pt idx="7">
                  <c:v>6.7414083419023578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5">
                  <c:v>9.2062776440326548</c:v>
                </c:pt>
                <c:pt idx="6">
                  <c:v>9.0445170179152754</c:v>
                </c:pt>
                <c:pt idx="7">
                  <c:v>9.0130820606582365</c:v>
                </c:pt>
                <c:pt idx="8">
                  <c:v>8.6380632855352673</c:v>
                </c:pt>
                <c:pt idx="9">
                  <c:v>8.9250531817656302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5">
                  <c:v>8.6238708138162501</c:v>
                </c:pt>
                <c:pt idx="6">
                  <c:v>8.4313494678390821</c:v>
                </c:pt>
                <c:pt idx="7">
                  <c:v>7.9853753325623957</c:v>
                </c:pt>
                <c:pt idx="8">
                  <c:v>7.640788880096312</c:v>
                </c:pt>
                <c:pt idx="9">
                  <c:v>8.137987425979043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8.5241729969677689</c:v>
                </c:pt>
                <c:pt idx="1">
                  <c:v>7.1332384276450433</c:v>
                </c:pt>
                <c:pt idx="2">
                  <c:v>8.6350744402638053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4">
                  <c:v>3.8479720589116102</c:v>
                </c:pt>
                <c:pt idx="5">
                  <c:v>4.3059210051093881</c:v>
                </c:pt>
                <c:pt idx="6">
                  <c:v>4.8322819084846769</c:v>
                </c:pt>
                <c:pt idx="7">
                  <c:v>4.2786472868948797</c:v>
                </c:pt>
                <c:pt idx="8">
                  <c:v>6.7759084645600014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7.3684490631898312</c:v>
                </c:pt>
                <c:pt idx="1">
                  <c:v>8.0614544371109229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5">
                  <c:v>9.3784796653042548</c:v>
                </c:pt>
                <c:pt idx="6">
                  <c:v>9.5687694711273412</c:v>
                </c:pt>
                <c:pt idx="7">
                  <c:v>8.9666574015904033</c:v>
                </c:pt>
                <c:pt idx="8">
                  <c:v>8.8954182017881092</c:v>
                </c:pt>
                <c:pt idx="9">
                  <c:v>9.4661230751110619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8.3614045380029118</c:v>
                </c:pt>
                <c:pt idx="1">
                  <c:v>8.8422668784559058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8.937641151098493</c:v>
                </c:pt>
                <c:pt idx="1">
                  <c:v>8.4450300377633027</c:v>
                </c:pt>
                <c:pt idx="2">
                  <c:v>8.3558818588113599</c:v>
                </c:pt>
                <c:pt idx="3">
                  <c:v>8.8152825327818416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5">
                  <c:v>7.3058807140208799</c:v>
                </c:pt>
                <c:pt idx="6">
                  <c:v>8.3760619101900691</c:v>
                </c:pt>
                <c:pt idx="7">
                  <c:v>8.5224754009219215</c:v>
                </c:pt>
                <c:pt idx="8">
                  <c:v>7.5960735802603461</c:v>
                </c:pt>
                <c:pt idx="9">
                  <c:v>8.7510123646010136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5">
                  <c:v>6.7922072250870293</c:v>
                </c:pt>
                <c:pt idx="6">
                  <c:v>7.7701174134217954</c:v>
                </c:pt>
                <c:pt idx="7">
                  <c:v>6.7101376717352048</c:v>
                </c:pt>
                <c:pt idx="8">
                  <c:v>6.754266603709433</c:v>
                </c:pt>
                <c:pt idx="9">
                  <c:v>7.5215400368483731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6.9659182531282484</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1">
                  <c:v>8.4949840821572966</c:v>
                </c:pt>
                <c:pt idx="2">
                  <c:v>8.9108765184756038</c:v>
                </c:pt>
                <c:pt idx="3">
                  <c:v>8.7587218697145506</c:v>
                </c:pt>
                <c:pt idx="4">
                  <c:v>8.2424831082223022</c:v>
                </c:pt>
                <c:pt idx="5">
                  <c:v>9.1348289053847029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5">
                  <c:v>8.4590290360657292</c:v>
                </c:pt>
                <c:pt idx="6">
                  <c:v>8.8987398192151002</c:v>
                </c:pt>
                <c:pt idx="7">
                  <c:v>8.8838732455769396</c:v>
                </c:pt>
                <c:pt idx="8">
                  <c:v>8.3344481309677416</c:v>
                </c:pt>
                <c:pt idx="9">
                  <c:v>9.1531382623498079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9.3522763327480725</c:v>
                </c:pt>
                <c:pt idx="1">
                  <c:v>9.5493740595544967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5">
                  <c:v>8.522904965700322</c:v>
                </c:pt>
                <c:pt idx="6">
                  <c:v>9.1420791957388392</c:v>
                </c:pt>
                <c:pt idx="7">
                  <c:v>8.8189319375195758</c:v>
                </c:pt>
                <c:pt idx="8">
                  <c:v>8.2348280513587806</c:v>
                </c:pt>
                <c:pt idx="9">
                  <c:v>8.5027089196749532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1">
                  <c:v>7.8748220490225069</c:v>
                </c:pt>
                <c:pt idx="2">
                  <c:v>8.5389377308188195</c:v>
                </c:pt>
                <c:pt idx="3">
                  <c:v>7.9965116295321756</c:v>
                </c:pt>
                <c:pt idx="4">
                  <c:v>7.7672985299497874</c:v>
                </c:pt>
                <c:pt idx="5">
                  <c:v>8.1563488410859737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1">
                  <c:v>6.9137161735776198</c:v>
                </c:pt>
                <c:pt idx="2">
                  <c:v>8.1685798607502971</c:v>
                </c:pt>
                <c:pt idx="3">
                  <c:v>7.342807967651976</c:v>
                </c:pt>
                <c:pt idx="4">
                  <c:v>7.2783022924425902</c:v>
                </c:pt>
                <c:pt idx="5">
                  <c:v>7.6750542988378214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6.4330413870545966</c:v>
                </c:pt>
                <c:pt idx="1">
                  <c:v>7.150492071740171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1">
                  <c:v>6.7814631212000966</c:v>
                </c:pt>
                <c:pt idx="2">
                  <c:v>7.8480124523294679</c:v>
                </c:pt>
                <c:pt idx="3">
                  <c:v>6.8533579165337803</c:v>
                </c:pt>
                <c:pt idx="4">
                  <c:v>6.4877983733458757</c:v>
                </c:pt>
                <c:pt idx="5">
                  <c:v>7.3179949754122964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7.2634925672572166</c:v>
                </c:pt>
                <c:pt idx="1">
                  <c:v>7.7772220579117368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4">
                  <c:v>6.4468617270273434</c:v>
                </c:pt>
                <c:pt idx="5">
                  <c:v>6.2058658576937598</c:v>
                </c:pt>
                <c:pt idx="6">
                  <c:v>6.3483859520233192</c:v>
                </c:pt>
                <c:pt idx="7">
                  <c:v>6.396380433282518</c:v>
                </c:pt>
                <c:pt idx="8">
                  <c:v>6.265616141174795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6.7569661879272536</c:v>
                </c:pt>
                <c:pt idx="1">
                  <c:v>6.5523302941096748</c:v>
                </c:pt>
                <c:pt idx="2">
                  <c:v>7.1144477520829206</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4.5684490093059971E-2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0.60078906284380107</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0.16749549890582927</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1.7486291531649485</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0.16749549890582927</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0.57366558798572953</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6.7062628682104606</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0.92</c:v>
                </c:pt>
                <c:pt idx="1">
                  <c:v>1.3333333333333331E-2</c:v>
                </c:pt>
                <c:pt idx="2">
                  <c:v>2.6666666666666668E-2</c:v>
                </c:pt>
                <c:pt idx="3">
                  <c:v>0</c:v>
                </c:pt>
                <c:pt idx="4">
                  <c:v>0.04</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0.17380116924139521</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0.92268479410503712</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0.25723762211967216</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2.6855241380676453</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2.799281219891725E-2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7.2255736380460354</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8.7912232644261756</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0.43843491956100955</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0.45713712180928123</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0.12744641176287086</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1.3305223873515359</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0.12744641176287175</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0.20155111673022574</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9.2221489597743904</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0.2771588063596031</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0.30713728346970193</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8.5627578311481045E-2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0.89393972213279227</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8.5627578311481045E-2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1.1870589186321112E-2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9.1733381256458344</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0.14807727331468001</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0.29594407426722746</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8.2506995272151329E-2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0.86136127964871179</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8.2506995272151329E-2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0.21112675504940803</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9.1439602841728025</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1.2252160704410517</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0.47787425554745866</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0.13322776960735627</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1.3908789398427146</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0.13322776960735627</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0.47787425554745866</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1.1530972838956544E-2</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7.6254456881116788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9.063880562165501</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0.88</c:v>
                </c:pt>
                <c:pt idx="1">
                  <c:v>1.3333333333333331E-2</c:v>
                </c:pt>
                <c:pt idx="2">
                  <c:v>1.3333333333333331E-2</c:v>
                </c:pt>
                <c:pt idx="3">
                  <c:v>4.6666666666666669E-2</c:v>
                </c:pt>
                <c:pt idx="4">
                  <c:v>6.6666666666666671E-3</c:v>
                </c:pt>
                <c:pt idx="5">
                  <c:v>0.04</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0.82937182518315655</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0.45334163270356242</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0.12638825777727014</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1.3194754104485886</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0.12638825777726836</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0.28145477978536526</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8.9282620912324528</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0.58105685543436714</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0.4115977365277903</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0.11475037162278667</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1.1979775365123793</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0.11475037162278667</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0.16120921817831579</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9.3057089400070652</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0.52405024420364121</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0.18457409179539574</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5.1457876819567261E-2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0.53721290514951647</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5.1457876819567261E-2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0.12527265032131041</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9.5294826315705841</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0.4990327436571711</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0.56775963148986452</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0.15828714038975278</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1.6524952017501757</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0.15828714038975278</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0.56775963148986364</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0.23780768938888031</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8.3081464868700419</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0.35161075157734789</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0.24021391501873701</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6.6969843541652807E-2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0.69915562844868262</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6.6969843541652807E-2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0.20552266740678427</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9.2179249287490403</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1.0422042419214961E-2</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0.35177165271376065</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9.8071306746704501E-2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1.023850474708496</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9.8071306746705389E-2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0.25132824568136591</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8.8400297171909372</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8.8685172856115102E-2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0.33830160622542671</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9.4315958494910035E-2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0.98464517381221128</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9.4315958494910035E-2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0.11349270443906256</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8.8231121076757564</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0.72820345918479212</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0.42986512236202046</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0.11984318221678691</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1.2511457537742743</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0.11984318221678691</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0.18709927691170414</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9.1447372787198837</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0.64643063651074506</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0.23524387623919374</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6.5584233888539956E-2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0.68469006101452834</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6.5584233888539956E-2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7.2098183676335026E-2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9.4775208774737596</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0.47333333333333338</c:v>
                </c:pt>
                <c:pt idx="1">
                  <c:v>1.3333333333333331E-2</c:v>
                </c:pt>
                <c:pt idx="2">
                  <c:v>0.47333333333333338</c:v>
                </c:pt>
                <c:pt idx="3">
                  <c:v>0</c:v>
                </c:pt>
                <c:pt idx="4">
                  <c:v>0</c:v>
                </c:pt>
                <c:pt idx="5">
                  <c:v>1.3333333333333331E-2</c:v>
                </c:pt>
                <c:pt idx="6">
                  <c:v>6.6666666666666671E-3</c:v>
                </c:pt>
                <c:pt idx="7">
                  <c:v>6.6666666666666671E-3</c:v>
                </c:pt>
                <c:pt idx="8">
                  <c:v>1.3333333333333331E-2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8.6052055243937424</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0.12623964222220785</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0.36693864039365209</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0.10229974951548115</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1.067994814981958</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0.10229974951548115</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0.23784885104118558</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9.0381988708391141</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0.12539698145884692</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0.41826859191883781</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0.1166101562309878</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1.2173934229436654</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0.11661015623098869</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0.39462818820683587</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8.7367445375893791</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0.18406872271407693</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0.92471038432122121</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0.25780234152756698</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2.6914197282563528</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0.12909558480444261</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7.2461086822689946</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0.83188648117483321</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0.25172223936824523</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7.0178278328009824E-2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0.73265123065950277</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7.0178278328009824E-2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6.4257706949428339E-2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9.5474384396168421</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0.66006169456661912</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0.40937484911259592</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0.11413064723090738</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1.1915077021248965</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0.11413064723090649</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0.39977239530163722</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8.4575370916543875</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9.0134470920184171</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0.1</c:v>
                </c:pt>
                <c:pt idx="2">
                  <c:v>0.27333333333333332</c:v>
                </c:pt>
                <c:pt idx="3">
                  <c:v>0.39333333333333331</c:v>
                </c:pt>
                <c:pt idx="4">
                  <c:v>0.23333333333333331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0.35128221300393925</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0.26756884135316916</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7.4596192483877388E-2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0.77877362522886528</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7.4596192483877388E-2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0.26756884135316916</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7.2145433304820372E-2</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9.3414471679063595</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0.48135558581865823</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0.45447515953711282</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0.12670427658362016</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1.3227746017781676</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0.12670427658362016</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0.39356853767084843</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8.9159322087422179</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0.18808238647057784</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0.48793909929640922</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0.13603377279449802</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1.4201732134737233</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0.13603377279449802</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0.48793909929640833</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0.1137036671390419</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8.6871161548600853</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0.37953261568333652</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0.20769402170727957</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5.7903540422245214E-2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0.60450471514300474</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5.7903540422245214E-2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0.20769402170727957</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1.474130978021293E-3</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9.4843833144680509</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0.59239071145547317</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0.22759000907372773</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6.3450392947144607E-2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0.66241306549694201</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6.3450392947144607E-2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0.19596698195547191</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9.6137803403268745</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0.68653325772253648</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0.24185400752650832</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6.7427089070625001E-2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0.70392920664832559</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6.7427089070625001E-2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0.24185400752650743</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0.14205577716613327</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9.1686484750992765</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0.22664631245822697</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0.21821789098486022</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6.0837516494853361E-2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0.63513500747183826</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6.0837516494853361E-2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0.16249129029827003</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9.2601413516111446</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0.21177151169905706</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0.33123923517756104</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9.2347022248764787E-2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0.96408975982662426</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9.2347022248764787E-2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0.22298407664398212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9.0117167968912515</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0.83276053886436774</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0.21820524026068711</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6.0833989567536051E-2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0.63509818685297859</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6.0833989567536051E-2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0.18614381534657909</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9.5129654664949346</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0.51521767279873298</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0.30362116424126118</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8.4647310558947808E-2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0.88370586641019688</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8.4647310558949584E-2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0.30362116424126029</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0.13012408004911613</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8.6298163651646931</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0.19759578307702252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0.47815379629769339</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0.13330570347852699</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1.3916925583580753</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0.13330570347852699</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0.4781537962976925</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7.8955194269222595E-2</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7.1966409397332516</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0.80121422296611922</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0.27101033908705485</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7.5555656321634856E-2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0.78879029104421505</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7.5555656321634856E-2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0.22924626000217607</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9.3387765229228599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8.0011467351524104</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0.33003579124600613</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0.38235182062778872</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0.10659682892771549</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1.1128557120376081</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0.10659682892771727</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0.33666098544835954</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8.137987425979043</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0.55742622471167103</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0.50060238726432349</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0.13956420280255077</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1.457030399939141</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0.13956420280255166</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0.5006023872643226</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4.4818536470369708E-2</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8.7914485564436191</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0.4338263625397083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0.6168006912821884</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0.17195942120309482</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1.795231866177863</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0.17195942120309482</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0.58392236801894359</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6.7414083419023578</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0.7338700867642256</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0.44904396858529871</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0.12519010115269502</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1.3069668259345262</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0.12519010115269502</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0.44904396858529871</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5.1530508021359722E-2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8.6350744402638053</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0.2348993288590604</c:v>
                </c:pt>
                <c:pt idx="1">
                  <c:v>0.26174496644295298</c:v>
                </c:pt>
                <c:pt idx="2">
                  <c:v>0.56375838926174504</c:v>
                </c:pt>
                <c:pt idx="3">
                  <c:v>1.342281879194631E-2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0.74471799453319676</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1.5432417864669099</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0.43024427197970372</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4.4916889222731955</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0.3658809150299831</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6.7759084645600014</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0.60915578892133926</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0.30211679544253922</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8.4227903785317082E-2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0.87932731942716202</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8.4227903785317082E-2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0.30211679544254011</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3.1762499290573842E-2</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8.9250531817656302</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8.7637887561109924</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0.28221119374796899</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0.38258687298220728</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0.1066623597667542</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1.1135398446639799</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0.10666235976675331</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0.29145415279768372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8.0614544371109229</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0.29294772610671593</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0.19169391105107714</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5.3442829196539421E-2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0.55793552525983614</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5.3442829196539421E-2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0.19169391105107714</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0.2912936980738241</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9.4661230751110619</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8.1866343104152772</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0.2253521126760564</c:v>
                </c:pt>
                <c:pt idx="1">
                  <c:v>0.77464788732394363</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0.83284735290750511</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0.62070618829395841</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0.17304824457042844</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1.8065990270580166</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0.17304824457042756</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0.44029468718408538</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8.7510123646010136</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0.40811378678608889</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0.88503902115522148</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0.24674226208086036</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2.575954074055689</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0.24674226208086125</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0.34719630132781099</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7.5215400368483731</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0.50678455315022131</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0.28166102757680722</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7.852498864242996E-2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0.81978969756853459</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7.852498864242996E-2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0.28166102757680633</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0.10754381479073771</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8.8422668784559058</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0.88796213048740302</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0.27827486592889006</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7.7580952091716782E-2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0.8099340904327299</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7.7580952091716782E-2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0.27827486592889095</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0.29532607407056588</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8.8152825327818416</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0.54050146766250684</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0.2691786674840948</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7.5044999973270521E-2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0.78345911149710545</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7.5044999973270521E-2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5.7276250756132185E-2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9.5493740595544967</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6.6163543076072528E-2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0.39099910700993945</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0.10900762771939831</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1.1380241080666922</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0.10900762771940009</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0.2837031882902572</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8.5027089196749532</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6.9820509326105729E-2</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0.33898891816973009</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9.4507575926274789E-2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0.98664563250471815</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9.4507575926273901E-2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0.29070854030254445</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9.1348289053847029</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0.14848158598130645</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0.26245284593254414</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7.31698912104779E-2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0.76388324307440669</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7.31698912104779E-2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0.26245284593254503</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7.1977101295502166E-2</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9.1531382623498079</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7.2081518059665228E-2</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0.48979875494872971</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0.1365522308866014</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1.4255858421143035</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0.1365522308866014</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0.48979875494872882</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0.1298509512910595</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7.150492071740171</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0.33458464404870636</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0.47117363249985189</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0.13135968599906533</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1.3713764130324675</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0.13135968599906445</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0.33564582744452487</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7.3179949754122964</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0.96</c:v>
                </c:pt>
                <c:pt idx="1">
                  <c:v>0.04</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0.7594897315743907</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0.46512464447214086</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0.12967327336235623</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1.3537705052911804</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0.12967327336235712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0.1761957416523483</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8.1563488410859737</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0.46163161351599502</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0.43166872892650598</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0.12034601424225322</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1.2563952485047034</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0.12034601424225499</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0.4316687289265051</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9.8079412128839749E-3</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7.6750542988378214</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0.58604591104689874</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0.39786196760700054</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0.11092094194350377</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1.1579988360641096</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0.11092094194350466</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0.39786196760699966</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4.3297606192123084E-2</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7.7772220579117368</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0.55632799932918697</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0.20024265958075738</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2.0905048466231388</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0.20024265958075738</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0.71824974746641779</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0.27302588173691156</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6.265616141174795</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8.1779015786086156</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0.3484259177018485</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0.7105843385248356</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0.19810560087847229</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2.06819425814016</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0.19810560087847318</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0.61055814080039372</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6.7651128629873511</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0.36429612858843274</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0.23484425032219747</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6.5472821170695639E-2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0.68352692810809046</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6.5472821170695639E-2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0.23484425032219747</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0.37590169654416883</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9.0965370908296048</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0.68101988827817372</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0.3452830804334166</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9.626234130692346E-2</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1.0049651331576328</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9.626234130692346E-2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0.3452830804334166</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3.4534820681249911E-2</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8.6720547820088907</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2254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RNN | North Cumbria Integrated 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9369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RNN | North Cumbria Integrated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9369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RNN | North Cumbria Integrated 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North Cumbria Integrated 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681593354"/>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724484381"/>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4164049328"/>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685303143"/>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2811804909"/>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23%</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21%</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96</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4794894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4896788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0092073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3727953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40549409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5882589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40940307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2818990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18155175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9086226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9533102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7043642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8006177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8273101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3510121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5194082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4519676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08744354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4813679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3361457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3336473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12338239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17682101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8887916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149735645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7440426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424560659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8653256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046416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91891309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388589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7769234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334108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319865145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8319803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7863908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08475335"/>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64191804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06255301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26133122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44354221"/>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 During your labour and birth,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6640333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your healthcare professionals did everything they could to help manage your pain during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Were you (and / or your partner or a companion) left alone by midwives or doctors at a time when it worried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Thinking about your care during labour and birth,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Thinking about your care during labour and birth,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you have confidence and trust in the staff caring for you during your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C21. Thinking about your care during labour and birth, were you treated with kindness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D7. Do you think your healthcare professionals did everything they could to help manage your pain in hospital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E2. Were your decisions about how you wanted to feed your baby respected by midwives?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G7. Did the midwife or midwifery team that you saw or spoke to take your personal circumstances into account when giving you advice?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602854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B12. During your pregnancy, did midwives provide relevant information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Did the staff treating and examining you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If you raised a concern during labour and birth,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C19. After your baby was born, did you have the opportunity to ask questions about your labour and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F3. Thinking about the last time you attended triage face-to-face, did the midwife or doctor you spoke to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G4. Would you have liked to have seen or spoken to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G5. Did the midwife or midwifery team that you saw or spoke to appear to be aware of the medical history of you and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G6. Did you feel that the midwife or midwifery team that you saw or spoke to always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55354834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422192630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831358792"/>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24647005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 Cumbria Integrated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Left alone by midwives or doctors at a time when it worried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noProof="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a:solidFill>
                  <a:prstClr val="black"/>
                </a:solidFill>
                <a:latin typeface="Arial"/>
              </a:rPr>
              <a:t>Being given appropriate information and advice on the associated risks with induced labour</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told who to contact if advice needed about potential changes to mental health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 Cumbria Integrated Care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528350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63368742"/>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0162934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1530026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52447311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43089526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81739380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6685361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105689574"/>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189244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474010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99278378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56714528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15115369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20092877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318940824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1946885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218752641"/>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1029473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9813564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91856473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32819139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7624369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35534754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08362379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29557614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8012369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6043636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214680950"/>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28877962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77946369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43508905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7336770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1173561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336171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9191230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93922961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419835093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38564325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2525036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76095686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5620889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9599535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5996552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3714364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416701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791593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1624022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60026907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25910363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57475973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9049657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15151993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013466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141199414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81416634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4563248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61919624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24322613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94493995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74519806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94885162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1108877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0015972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2564518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661713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783753077"/>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10651135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04952671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8302138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20286793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59592643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71418719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66283711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708152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1216115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6002233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274505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06569480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07998218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5855816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564031068"/>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634923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767755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773536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18605884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66496899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00029317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76515419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5038314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96333522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743035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05042173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9950976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07290431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75940940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45451347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522546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2308514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6399362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12502481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57560413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04901429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35077852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8568287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717223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087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726499495"/>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00701938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419211829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2999091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13821899"/>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3518767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821579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69326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008616441"/>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5654069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64269784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67761637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292801247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62589765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09996641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49503943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44407898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428568629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99938104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07223618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09054325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0853563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262585530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07864903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27431112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27944441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59931287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94936992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22840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12473359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409377718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12963660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12705155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50170389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406116815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9418450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1572626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7184312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4332024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2425421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403196291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3623418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6042863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40418895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7007674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5049440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7423117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4970489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15936283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8554537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7481938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30217373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76410613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3408946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2533752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5965069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1314129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2887631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32353505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3598980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420766253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4300768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2655300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5331353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4665288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190101767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9020101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791597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3701279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3497198290"/>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52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172658054"/>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462201161"/>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1793965845"/>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44%</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219257301"/>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6766294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68328937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4947318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41585124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86316827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4637431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727663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7513468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9476876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9324912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55803412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0588271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6455424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3958416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424649768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1666033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4836928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6123397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2907068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50337781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3696722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9726254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0726339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1474271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8522228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6666817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8663068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9179454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40797846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8244255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10856074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30061649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01285551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8099135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6221</TotalTime>
  <Words>16992</Words>
  <Application>Microsoft Office PowerPoint</Application>
  <PresentationFormat>Widescreen</PresentationFormat>
  <Paragraphs>1966</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North Cumbria Integrated Care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397</cp:revision>
  <dcterms:created xsi:type="dcterms:W3CDTF">2021-03-04T09:52:26Z</dcterms:created>
  <dcterms:modified xsi:type="dcterms:W3CDTF">2025-11-28T18:53:17Z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